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activeX/activeX2.xml" ContentType="application/vnd.ms-office.activeX+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activeX/activeX1.xml" ContentType="application/vnd.ms-office.activeX+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ms-office.activeX"/>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1"/>
  </p:sldMasterIdLst>
  <p:notesMasterIdLst>
    <p:notesMasterId r:id="rId27"/>
  </p:notesMasterIdLst>
  <p:sldIdLst>
    <p:sldId id="256" r:id="rId2"/>
    <p:sldId id="273" r:id="rId3"/>
    <p:sldId id="268" r:id="rId4"/>
    <p:sldId id="266" r:id="rId5"/>
    <p:sldId id="267" r:id="rId6"/>
    <p:sldId id="269" r:id="rId7"/>
    <p:sldId id="274" r:id="rId8"/>
    <p:sldId id="265" r:id="rId9"/>
    <p:sldId id="280" r:id="rId10"/>
    <p:sldId id="275" r:id="rId11"/>
    <p:sldId id="281" r:id="rId12"/>
    <p:sldId id="284" r:id="rId13"/>
    <p:sldId id="264" r:id="rId14"/>
    <p:sldId id="285" r:id="rId15"/>
    <p:sldId id="258" r:id="rId16"/>
    <p:sldId id="278" r:id="rId17"/>
    <p:sldId id="282" r:id="rId18"/>
    <p:sldId id="276" r:id="rId19"/>
    <p:sldId id="271" r:id="rId20"/>
    <p:sldId id="260" r:id="rId21"/>
    <p:sldId id="279" r:id="rId22"/>
    <p:sldId id="277" r:id="rId23"/>
    <p:sldId id="259" r:id="rId24"/>
    <p:sldId id="261" r:id="rId25"/>
    <p:sldId id="272" r:id="rId26"/>
  </p:sldIdLst>
  <p:sldSz cx="9144000" cy="5715000" type="screen16x10"/>
  <p:notesSz cx="6858000" cy="9144000"/>
  <p:defaultTextStyle>
    <a:defPPr>
      <a:defRPr lang="en-US"/>
    </a:defPPr>
    <a:lvl1pPr algn="l" defTabSz="912813" rtl="0" fontAlgn="base">
      <a:spcBef>
        <a:spcPct val="0"/>
      </a:spcBef>
      <a:spcAft>
        <a:spcPct val="0"/>
      </a:spcAft>
      <a:defRPr kern="1200">
        <a:solidFill>
          <a:schemeClr val="tx1"/>
        </a:solidFill>
        <a:latin typeface="Arial" charset="0"/>
        <a:ea typeface="+mn-ea"/>
        <a:cs typeface="Arial" charset="0"/>
      </a:defRPr>
    </a:lvl1pPr>
    <a:lvl2pPr marL="455613" indent="1588" algn="l" defTabSz="912813" rtl="0" fontAlgn="base">
      <a:spcBef>
        <a:spcPct val="0"/>
      </a:spcBef>
      <a:spcAft>
        <a:spcPct val="0"/>
      </a:spcAft>
      <a:defRPr kern="1200">
        <a:solidFill>
          <a:schemeClr val="tx1"/>
        </a:solidFill>
        <a:latin typeface="Arial" charset="0"/>
        <a:ea typeface="+mn-ea"/>
        <a:cs typeface="Arial" charset="0"/>
      </a:defRPr>
    </a:lvl2pPr>
    <a:lvl3pPr marL="912813" indent="1588" algn="l" defTabSz="912813" rtl="0" fontAlgn="base">
      <a:spcBef>
        <a:spcPct val="0"/>
      </a:spcBef>
      <a:spcAft>
        <a:spcPct val="0"/>
      </a:spcAft>
      <a:defRPr kern="1200">
        <a:solidFill>
          <a:schemeClr val="tx1"/>
        </a:solidFill>
        <a:latin typeface="Arial" charset="0"/>
        <a:ea typeface="+mn-ea"/>
        <a:cs typeface="Arial" charset="0"/>
      </a:defRPr>
    </a:lvl3pPr>
    <a:lvl4pPr marL="1370013" indent="1588" algn="l" defTabSz="912813" rtl="0" fontAlgn="base">
      <a:spcBef>
        <a:spcPct val="0"/>
      </a:spcBef>
      <a:spcAft>
        <a:spcPct val="0"/>
      </a:spcAft>
      <a:defRPr kern="1200">
        <a:solidFill>
          <a:schemeClr val="tx1"/>
        </a:solidFill>
        <a:latin typeface="Arial" charset="0"/>
        <a:ea typeface="+mn-ea"/>
        <a:cs typeface="Arial" charset="0"/>
      </a:defRPr>
    </a:lvl4pPr>
    <a:lvl5pPr marL="1827213" indent="1588" algn="l" defTabSz="912813"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3300"/>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15" autoAdjust="0"/>
    <p:restoredTop sz="94660"/>
  </p:normalViewPr>
  <p:slideViewPr>
    <p:cSldViewPr>
      <p:cViewPr>
        <p:scale>
          <a:sx n="80" d="100"/>
          <a:sy n="80" d="100"/>
        </p:scale>
        <p:origin x="-984" y="-72"/>
      </p:cViewPr>
      <p:guideLst>
        <p:guide orient="horz" pos="180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activeX/activeX2.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20.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9.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914339" fontAlgn="auto">
              <a:spcBef>
                <a:spcPts val="0"/>
              </a:spcBef>
              <a:spcAft>
                <a:spcPts val="0"/>
              </a:spcAft>
              <a:defRPr sz="1200">
                <a:latin typeface="+mn-lt"/>
                <a:cs typeface="+mn-cs"/>
              </a:defRPr>
            </a:lvl1pPr>
          </a:lstStyle>
          <a:p>
            <a:pPr>
              <a:defRPr/>
            </a:pPr>
            <a:endParaRPr lang="en-CA"/>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914339" fontAlgn="auto">
              <a:spcBef>
                <a:spcPts val="0"/>
              </a:spcBef>
              <a:spcAft>
                <a:spcPts val="0"/>
              </a:spcAft>
              <a:defRPr sz="1200" smtClean="0">
                <a:latin typeface="+mn-lt"/>
                <a:cs typeface="+mn-cs"/>
              </a:defRPr>
            </a:lvl1pPr>
          </a:lstStyle>
          <a:p>
            <a:pPr>
              <a:defRPr/>
            </a:pPr>
            <a:fld id="{170935F5-D08A-4FCB-BC0D-AF51AB08BF31}" type="datetimeFigureOut">
              <a:rPr lang="en-CA"/>
              <a:pPr>
                <a:defRPr/>
              </a:pPr>
              <a:t>21/02/2012</a:t>
            </a:fld>
            <a:endParaRPr lang="en-CA"/>
          </a:p>
        </p:txBody>
      </p:sp>
      <p:sp>
        <p:nvSpPr>
          <p:cNvPr id="4" name="Slide Image Placeholder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pPr lvl="0"/>
            <a:endParaRPr lang="en-CA"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CA"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914339" fontAlgn="auto">
              <a:spcBef>
                <a:spcPts val="0"/>
              </a:spcBef>
              <a:spcAft>
                <a:spcPts val="0"/>
              </a:spcAft>
              <a:defRPr sz="1200">
                <a:latin typeface="+mn-lt"/>
                <a:cs typeface="+mn-cs"/>
              </a:defRPr>
            </a:lvl1pPr>
          </a:lstStyle>
          <a:p>
            <a:pPr>
              <a:defRPr/>
            </a:pPr>
            <a:endParaRPr lang="en-CA"/>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defTabSz="914339" fontAlgn="auto">
              <a:spcBef>
                <a:spcPts val="0"/>
              </a:spcBef>
              <a:spcAft>
                <a:spcPts val="0"/>
              </a:spcAft>
              <a:defRPr sz="1200" smtClean="0">
                <a:latin typeface="+mn-lt"/>
                <a:cs typeface="+mn-cs"/>
              </a:defRPr>
            </a:lvl1pPr>
          </a:lstStyle>
          <a:p>
            <a:pPr>
              <a:defRPr/>
            </a:pPr>
            <a:fld id="{FEA22EA7-0388-44EE-AF57-53CD58EA206E}" type="slidenum">
              <a:rPr lang="en-CA"/>
              <a:pPr>
                <a:defRPr/>
              </a:pPr>
              <a:t>‹#›</a:t>
            </a:fld>
            <a:endParaRPr lang="en-CA"/>
          </a:p>
        </p:txBody>
      </p:sp>
    </p:spTree>
  </p:cSld>
  <p:clrMap bg1="lt1" tx1="dk1" bg2="lt2" tx2="dk2" accent1="accent1" accent2="accent2" accent3="accent3" accent4="accent4" accent5="accent5" accent6="accent6" hlink="hlink" folHlink="folHlink"/>
  <p:notesStyle>
    <a:lvl1pPr algn="l" defTabSz="912813" rtl="0" fontAlgn="base">
      <a:spcBef>
        <a:spcPct val="30000"/>
      </a:spcBef>
      <a:spcAft>
        <a:spcPct val="0"/>
      </a:spcAft>
      <a:defRPr sz="1200" kern="1200">
        <a:solidFill>
          <a:schemeClr val="tx1"/>
        </a:solidFill>
        <a:latin typeface="+mn-lt"/>
        <a:ea typeface="+mn-ea"/>
        <a:cs typeface="+mn-cs"/>
      </a:defRPr>
    </a:lvl1pPr>
    <a:lvl2pPr marL="455613" algn="l" defTabSz="912813" rtl="0" fontAlgn="base">
      <a:spcBef>
        <a:spcPct val="30000"/>
      </a:spcBef>
      <a:spcAft>
        <a:spcPct val="0"/>
      </a:spcAft>
      <a:defRPr sz="1200" kern="1200">
        <a:solidFill>
          <a:schemeClr val="tx1"/>
        </a:solidFill>
        <a:latin typeface="+mn-lt"/>
        <a:ea typeface="+mn-ea"/>
        <a:cs typeface="+mn-cs"/>
      </a:defRPr>
    </a:lvl2pPr>
    <a:lvl3pPr marL="912813" algn="l" defTabSz="912813" rtl="0" fontAlgn="base">
      <a:spcBef>
        <a:spcPct val="30000"/>
      </a:spcBef>
      <a:spcAft>
        <a:spcPct val="0"/>
      </a:spcAft>
      <a:defRPr sz="1200" kern="1200">
        <a:solidFill>
          <a:schemeClr val="tx1"/>
        </a:solidFill>
        <a:latin typeface="+mn-lt"/>
        <a:ea typeface="+mn-ea"/>
        <a:cs typeface="+mn-cs"/>
      </a:defRPr>
    </a:lvl3pPr>
    <a:lvl4pPr marL="1370013" algn="l" defTabSz="912813" rtl="0" fontAlgn="base">
      <a:spcBef>
        <a:spcPct val="30000"/>
      </a:spcBef>
      <a:spcAft>
        <a:spcPct val="0"/>
      </a:spcAft>
      <a:defRPr sz="1200" kern="1200">
        <a:solidFill>
          <a:schemeClr val="tx1"/>
        </a:solidFill>
        <a:latin typeface="+mn-lt"/>
        <a:ea typeface="+mn-ea"/>
        <a:cs typeface="+mn-cs"/>
      </a:defRPr>
    </a:lvl4pPr>
    <a:lvl5pPr marL="1827213" algn="l" defTabSz="912813" rtl="0" fontAlgn="base">
      <a:spcBef>
        <a:spcPct val="30000"/>
      </a:spcBef>
      <a:spcAft>
        <a:spcPct val="0"/>
      </a:spcAft>
      <a:defRPr sz="1200" kern="1200">
        <a:solidFill>
          <a:schemeClr val="tx1"/>
        </a:solidFill>
        <a:latin typeface="+mn-lt"/>
        <a:ea typeface="+mn-ea"/>
        <a:cs typeface="+mn-cs"/>
      </a:defRPr>
    </a:lvl5pPr>
    <a:lvl6pPr marL="2285848" algn="l" defTabSz="914339" rtl="0" eaLnBrk="1" latinLnBrk="0" hangingPunct="1">
      <a:defRPr sz="1200" kern="1200">
        <a:solidFill>
          <a:schemeClr val="tx1"/>
        </a:solidFill>
        <a:latin typeface="+mn-lt"/>
        <a:ea typeface="+mn-ea"/>
        <a:cs typeface="+mn-cs"/>
      </a:defRPr>
    </a:lvl6pPr>
    <a:lvl7pPr marL="2743017" algn="l" defTabSz="914339" rtl="0" eaLnBrk="1" latinLnBrk="0" hangingPunct="1">
      <a:defRPr sz="1200" kern="1200">
        <a:solidFill>
          <a:schemeClr val="tx1"/>
        </a:solidFill>
        <a:latin typeface="+mn-lt"/>
        <a:ea typeface="+mn-ea"/>
        <a:cs typeface="+mn-cs"/>
      </a:defRPr>
    </a:lvl7pPr>
    <a:lvl8pPr marL="3200187" algn="l" defTabSz="914339" rtl="0" eaLnBrk="1" latinLnBrk="0" hangingPunct="1">
      <a:defRPr sz="1200" kern="1200">
        <a:solidFill>
          <a:schemeClr val="tx1"/>
        </a:solidFill>
        <a:latin typeface="+mn-lt"/>
        <a:ea typeface="+mn-ea"/>
        <a:cs typeface="+mn-cs"/>
      </a:defRPr>
    </a:lvl8pPr>
    <a:lvl9pPr marL="3657357" algn="l" defTabSz="914339"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p:spPr>
      </p:sp>
      <p:sp>
        <p:nvSpPr>
          <p:cNvPr id="399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CA" smtClean="0"/>
          </a:p>
        </p:txBody>
      </p:sp>
      <p:sp>
        <p:nvSpPr>
          <p:cNvPr id="399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BBDF9228-5B04-4568-94D4-314C18C24E86}" type="slidenum">
              <a:rPr lang="en-CA"/>
              <a:pPr defTabSz="912813" fontAlgn="base">
                <a:spcBef>
                  <a:spcPct val="0"/>
                </a:spcBef>
                <a:spcAft>
                  <a:spcPct val="0"/>
                </a:spcAft>
              </a:pPr>
              <a:t>8</a:t>
            </a:fld>
            <a:endParaRPr lang="en-CA"/>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p:spPr>
      </p:sp>
      <p:sp>
        <p:nvSpPr>
          <p:cNvPr id="4096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Press F5 or enter presentation mode to view the poll
In an emergency during your presentation, if the poll isn't showing, navigate to this link in your web browser:
http://www.polleverywhere.com/multiple_choice_polls/LTQxODkxMjMzMg</a:t>
            </a:r>
          </a:p>
          <a:p>
            <a:pPr>
              <a:spcBef>
                <a:spcPct val="0"/>
              </a:spcBef>
            </a:pPr>
            <a:endParaRPr lang="en-US" smtClean="0"/>
          </a:p>
          <a:p>
            <a:pPr>
              <a:spcBef>
                <a:spcPct val="0"/>
              </a:spcBef>
            </a:pPr>
            <a:r>
              <a:rPr lang="en-US" smtClean="0"/>
              <a:t>If you like, you can use this slide as a template for your own voting slides. You might use a slide like this if you feel your audience would benefit from the picture showing a text message on a phone.</a:t>
            </a:r>
          </a:p>
        </p:txBody>
      </p:sp>
      <p:sp>
        <p:nvSpPr>
          <p:cNvPr id="4096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E28D798A-12E0-4012-B58F-E6FDF21DE7F6}" type="slidenum">
              <a:rPr lang="en-US"/>
              <a:pPr defTabSz="912813" fontAlgn="base">
                <a:spcBef>
                  <a:spcPct val="0"/>
                </a:spcBef>
                <a:spcAft>
                  <a:spcPct val="0"/>
                </a:spcAft>
              </a:pPr>
              <a:t>12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p:spPr>
      </p:sp>
      <p:sp>
        <p:nvSpPr>
          <p:cNvPr id="4198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Press F5 or use the tool bar to enter presentation mode in order to see the poll.
In an emergency during your presentation, if the poll isn't showing, navigate to this link in your web browser:</a:t>
            </a:r>
          </a:p>
          <a:p>
            <a:pPr>
              <a:spcBef>
                <a:spcPct val="0"/>
              </a:spcBef>
            </a:pPr>
            <a:r>
              <a:rPr lang="en-US" smtClean="0"/>
              <a:t>http://www.polleverywhere.com/multiple_choice_polls/MTA4MTgwNDQw</a:t>
            </a:r>
          </a:p>
          <a:p>
            <a:pPr>
              <a:spcBef>
                <a:spcPct val="0"/>
              </a:spcBef>
            </a:pPr>
            <a:endParaRPr lang="en-US" smtClean="0"/>
          </a:p>
          <a:p>
            <a:pPr>
              <a:spcBef>
                <a:spcPct val="0"/>
              </a:spcBef>
            </a:pPr>
            <a:endParaRPr lang="en-US" smtClean="0"/>
          </a:p>
          <a:p>
            <a:pPr>
              <a:spcBef>
                <a:spcPct val="0"/>
              </a:spcBef>
            </a:pPr>
            <a:endParaRPr lang="en-US" smtClean="0"/>
          </a:p>
          <a:p>
            <a:pPr>
              <a:spcBef>
                <a:spcPct val="0"/>
              </a:spcBef>
            </a:pPr>
            <a:r>
              <a:rPr lang="en-US" smtClean="0"/>
              <a:t>If you like, you can use this slide as a template for your own voting slides. You might use a slide like this if you feel your audience would benefit from the picture showing a text message on a phone.</a:t>
            </a:r>
          </a:p>
        </p:txBody>
      </p:sp>
      <p:sp>
        <p:nvSpPr>
          <p:cNvPr id="41988"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5004062F-15D9-49ED-9156-85A73C5B5965}" type="slidenum">
              <a:rPr lang="en-US" sz="1200">
                <a:latin typeface="Calibri" pitchFamily="34" charset="0"/>
              </a:rPr>
              <a:pPr algn="r"/>
              <a:t>17</a:t>
            </a:fld>
            <a:endParaRPr lang="en-US" sz="1200">
              <a:latin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4" name="Rectangle 3"/>
          <p:cNvSpPr>
            <a:spLocks noChangeArrowheads="1"/>
          </p:cNvSpPr>
          <p:nvPr/>
        </p:nvSpPr>
        <p:spPr bwMode="white">
          <a:xfrm>
            <a:off x="0" y="5588000"/>
            <a:ext cx="9144000" cy="127000"/>
          </a:xfrm>
          <a:prstGeom prst="rect">
            <a:avLst/>
          </a:prstGeom>
          <a:solidFill>
            <a:srgbClr val="FFFFFF"/>
          </a:solidFill>
          <a:ln w="9525" cap="flat" cmpd="sng" algn="ctr">
            <a:noFill/>
            <a:prstDash val="solid"/>
            <a:miter lim="800000"/>
            <a:headEnd type="none" w="med" len="med"/>
            <a:tailEnd type="none" w="med" len="med"/>
          </a:ln>
          <a:effectLst/>
        </p:spPr>
        <p:txBody>
          <a:bodyPr wrap="none" lIns="91434" tIns="45717" rIns="91434" bIns="45717" anchor="ctr"/>
          <a:lstStyle/>
          <a:p>
            <a:pPr defTabSz="914339" fontAlgn="auto">
              <a:spcBef>
                <a:spcPts val="0"/>
              </a:spcBef>
              <a:spcAft>
                <a:spcPts val="0"/>
              </a:spcAft>
              <a:defRPr/>
            </a:pPr>
            <a:endParaRPr lang="en-US">
              <a:latin typeface="+mn-lt"/>
              <a:cs typeface="+mn-cs"/>
            </a:endParaRPr>
          </a:p>
        </p:txBody>
      </p:sp>
      <p:sp>
        <p:nvSpPr>
          <p:cNvPr id="5" name="Rectangle 4"/>
          <p:cNvSpPr>
            <a:spLocks noChangeArrowheads="1"/>
          </p:cNvSpPr>
          <p:nvPr/>
        </p:nvSpPr>
        <p:spPr bwMode="white">
          <a:xfrm>
            <a:off x="8991600" y="3175"/>
            <a:ext cx="152400" cy="5715000"/>
          </a:xfrm>
          <a:prstGeom prst="rect">
            <a:avLst/>
          </a:prstGeom>
          <a:solidFill>
            <a:srgbClr val="FFFFFF"/>
          </a:solidFill>
          <a:ln w="9525" cap="flat" cmpd="sng" algn="ctr">
            <a:noFill/>
            <a:prstDash val="solid"/>
            <a:miter lim="800000"/>
            <a:headEnd type="none" w="med" len="med"/>
            <a:tailEnd type="none" w="med" len="med"/>
          </a:ln>
          <a:effectLst/>
        </p:spPr>
        <p:txBody>
          <a:bodyPr wrap="none" lIns="91434" tIns="45717" rIns="91434" bIns="45717" anchor="ctr"/>
          <a:lstStyle/>
          <a:p>
            <a:pPr defTabSz="914339" fontAlgn="auto">
              <a:spcBef>
                <a:spcPts val="0"/>
              </a:spcBef>
              <a:spcAft>
                <a:spcPts val="0"/>
              </a:spcAft>
              <a:defRPr/>
            </a:pPr>
            <a:endParaRPr lang="en-US">
              <a:latin typeface="+mn-lt"/>
              <a:cs typeface="+mn-cs"/>
            </a:endParaRPr>
          </a:p>
        </p:txBody>
      </p:sp>
      <p:sp>
        <p:nvSpPr>
          <p:cNvPr id="6" name="Rectangle 5"/>
          <p:cNvSpPr>
            <a:spLocks noChangeArrowheads="1"/>
          </p:cNvSpPr>
          <p:nvPr/>
        </p:nvSpPr>
        <p:spPr bwMode="white">
          <a:xfrm>
            <a:off x="0" y="0"/>
            <a:ext cx="152400" cy="5715000"/>
          </a:xfrm>
          <a:prstGeom prst="rect">
            <a:avLst/>
          </a:prstGeom>
          <a:solidFill>
            <a:srgbClr val="FFFFFF"/>
          </a:solidFill>
          <a:ln w="9525" cap="flat" cmpd="sng" algn="ctr">
            <a:noFill/>
            <a:prstDash val="solid"/>
            <a:miter lim="800000"/>
            <a:headEnd type="none" w="med" len="med"/>
            <a:tailEnd type="none" w="med" len="med"/>
          </a:ln>
          <a:effectLst/>
        </p:spPr>
        <p:txBody>
          <a:bodyPr wrap="none" lIns="91434" tIns="45717" rIns="91434" bIns="45717" anchor="ctr"/>
          <a:lstStyle/>
          <a:p>
            <a:pPr defTabSz="914339" fontAlgn="auto">
              <a:spcBef>
                <a:spcPts val="0"/>
              </a:spcBef>
              <a:spcAft>
                <a:spcPts val="0"/>
              </a:spcAft>
              <a:defRPr/>
            </a:pPr>
            <a:endParaRPr lang="en-US">
              <a:latin typeface="+mn-lt"/>
              <a:cs typeface="+mn-cs"/>
            </a:endParaRPr>
          </a:p>
        </p:txBody>
      </p:sp>
      <p:sp>
        <p:nvSpPr>
          <p:cNvPr id="7" name="Rectangle 6"/>
          <p:cNvSpPr>
            <a:spLocks noChangeArrowheads="1"/>
          </p:cNvSpPr>
          <p:nvPr/>
        </p:nvSpPr>
        <p:spPr bwMode="white">
          <a:xfrm>
            <a:off x="0" y="0"/>
            <a:ext cx="9144000" cy="2095500"/>
          </a:xfrm>
          <a:prstGeom prst="rect">
            <a:avLst/>
          </a:prstGeom>
          <a:solidFill>
            <a:srgbClr val="FFFFFF"/>
          </a:solidFill>
          <a:ln w="9525" cap="flat" cmpd="sng" algn="ctr">
            <a:noFill/>
            <a:prstDash val="solid"/>
            <a:miter lim="800000"/>
            <a:headEnd type="none" w="med" len="med"/>
            <a:tailEnd type="none" w="med" len="med"/>
          </a:ln>
          <a:effectLst/>
        </p:spPr>
        <p:txBody>
          <a:bodyPr wrap="none" lIns="91434" tIns="45717" rIns="91434" bIns="45717" anchor="ctr"/>
          <a:lstStyle/>
          <a:p>
            <a:pPr defTabSz="914339" fontAlgn="auto">
              <a:spcBef>
                <a:spcPts val="0"/>
              </a:spcBef>
              <a:spcAft>
                <a:spcPts val="0"/>
              </a:spcAft>
              <a:defRPr/>
            </a:pPr>
            <a:endParaRPr lang="en-US">
              <a:latin typeface="+mn-lt"/>
              <a:cs typeface="+mn-cs"/>
            </a:endParaRPr>
          </a:p>
        </p:txBody>
      </p:sp>
      <p:sp>
        <p:nvSpPr>
          <p:cNvPr id="10" name="Rectangle 9"/>
          <p:cNvSpPr>
            <a:spLocks noChangeArrowheads="1"/>
          </p:cNvSpPr>
          <p:nvPr/>
        </p:nvSpPr>
        <p:spPr bwMode="auto">
          <a:xfrm>
            <a:off x="146050" y="5326063"/>
            <a:ext cx="8832850" cy="258762"/>
          </a:xfrm>
          <a:prstGeom prst="rect">
            <a:avLst/>
          </a:prstGeom>
          <a:solidFill>
            <a:schemeClr val="accent3"/>
          </a:solidFill>
          <a:ln w="9525" cap="flat" cmpd="sng" algn="ctr">
            <a:noFill/>
            <a:prstDash val="solid"/>
            <a:miter lim="800000"/>
            <a:headEnd type="none" w="med" len="med"/>
            <a:tailEnd type="none" w="med" len="med"/>
          </a:ln>
          <a:effectLst/>
        </p:spPr>
        <p:txBody>
          <a:bodyPr wrap="none" lIns="91434" tIns="45717" rIns="91434" bIns="45717" anchor="ctr"/>
          <a:lstStyle/>
          <a:p>
            <a:pPr defTabSz="914339" fontAlgn="auto">
              <a:spcBef>
                <a:spcPts val="0"/>
              </a:spcBef>
              <a:spcAft>
                <a:spcPts val="0"/>
              </a:spcAft>
              <a:defRPr/>
            </a:pPr>
            <a:endParaRPr lang="en-US">
              <a:latin typeface="+mn-lt"/>
              <a:cs typeface="+mn-cs"/>
            </a:endParaRPr>
          </a:p>
        </p:txBody>
      </p:sp>
      <p:sp>
        <p:nvSpPr>
          <p:cNvPr id="11" name="Straight Connector 10"/>
          <p:cNvSpPr>
            <a:spLocks noChangeShapeType="1"/>
          </p:cNvSpPr>
          <p:nvPr/>
        </p:nvSpPr>
        <p:spPr bwMode="auto">
          <a:xfrm>
            <a:off x="155575" y="2016125"/>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lIns="91434" tIns="45717" rIns="91434" bIns="45717" anchor="ctr"/>
          <a:lstStyle/>
          <a:p>
            <a:pPr defTabSz="914339" fontAlgn="auto">
              <a:spcBef>
                <a:spcPts val="0"/>
              </a:spcBef>
              <a:spcAft>
                <a:spcPts val="0"/>
              </a:spcAft>
              <a:defRPr/>
            </a:pPr>
            <a:endParaRPr lang="en-US">
              <a:latin typeface="+mn-lt"/>
              <a:cs typeface="+mn-cs"/>
            </a:endParaRPr>
          </a:p>
        </p:txBody>
      </p:sp>
      <p:sp>
        <p:nvSpPr>
          <p:cNvPr id="12" name="Rectangle 11"/>
          <p:cNvSpPr>
            <a:spLocks noChangeArrowheads="1"/>
          </p:cNvSpPr>
          <p:nvPr/>
        </p:nvSpPr>
        <p:spPr bwMode="auto">
          <a:xfrm>
            <a:off x="152400" y="127000"/>
            <a:ext cx="8832850" cy="5456238"/>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lIns="91434" tIns="45717" rIns="91434" bIns="45717" anchor="ctr"/>
          <a:lstStyle/>
          <a:p>
            <a:pPr defTabSz="914339" fontAlgn="auto">
              <a:spcBef>
                <a:spcPts val="0"/>
              </a:spcBef>
              <a:spcAft>
                <a:spcPts val="0"/>
              </a:spcAft>
              <a:defRPr/>
            </a:pPr>
            <a:endParaRPr lang="en-US" dirty="0">
              <a:latin typeface="+mn-lt"/>
              <a:cs typeface="+mn-cs"/>
            </a:endParaRPr>
          </a:p>
        </p:txBody>
      </p:sp>
      <p:sp>
        <p:nvSpPr>
          <p:cNvPr id="13" name="Oval 12"/>
          <p:cNvSpPr/>
          <p:nvPr/>
        </p:nvSpPr>
        <p:spPr>
          <a:xfrm>
            <a:off x="4267200" y="1762125"/>
            <a:ext cx="609600" cy="5080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4" tIns="45717" rIns="91434" bIns="45717" anchor="ctr"/>
          <a:lstStyle/>
          <a:p>
            <a:pPr algn="ctr" defTabSz="914339" fontAlgn="auto">
              <a:spcBef>
                <a:spcPts val="0"/>
              </a:spcBef>
              <a:spcAft>
                <a:spcPts val="0"/>
              </a:spcAft>
              <a:defRPr/>
            </a:pPr>
            <a:endParaRPr lang="en-US"/>
          </a:p>
        </p:txBody>
      </p:sp>
      <p:sp>
        <p:nvSpPr>
          <p:cNvPr id="14" name="Oval 13"/>
          <p:cNvSpPr/>
          <p:nvPr/>
        </p:nvSpPr>
        <p:spPr>
          <a:xfrm>
            <a:off x="4362450" y="1841500"/>
            <a:ext cx="419100" cy="35083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lIns="91434" tIns="45717" rIns="91434" bIns="45717" anchor="ctr"/>
          <a:lstStyle/>
          <a:p>
            <a:pPr algn="ctr" defTabSz="914339" fontAlgn="auto">
              <a:spcBef>
                <a:spcPts val="0"/>
              </a:spcBef>
              <a:spcAft>
                <a:spcPts val="0"/>
              </a:spcAft>
              <a:defRPr/>
            </a:pPr>
            <a:endParaRPr lang="en-US"/>
          </a:p>
        </p:txBody>
      </p:sp>
      <p:sp>
        <p:nvSpPr>
          <p:cNvPr id="9" name="Subtitle 8"/>
          <p:cNvSpPr>
            <a:spLocks noGrp="1"/>
          </p:cNvSpPr>
          <p:nvPr>
            <p:ph type="subTitle" idx="1"/>
          </p:nvPr>
        </p:nvSpPr>
        <p:spPr>
          <a:xfrm>
            <a:off x="1371601" y="2349500"/>
            <a:ext cx="6400800" cy="1460500"/>
          </a:xfrm>
        </p:spPr>
        <p:txBody>
          <a:bodyPr/>
          <a:lstStyle>
            <a:lvl1pPr marL="0" indent="0" algn="ctr">
              <a:buNone/>
              <a:defRPr sz="1600" b="1" cap="all" spc="250" baseline="0">
                <a:solidFill>
                  <a:schemeClr val="tx2"/>
                </a:solidFill>
              </a:defRPr>
            </a:lvl1pPr>
            <a:lvl2pPr marL="457170" indent="0" algn="ctr">
              <a:buNone/>
            </a:lvl2pPr>
            <a:lvl3pPr marL="914339" indent="0" algn="ctr">
              <a:buNone/>
            </a:lvl3pPr>
            <a:lvl4pPr marL="1371509" indent="0" algn="ctr">
              <a:buNone/>
            </a:lvl4pPr>
            <a:lvl5pPr marL="1828678" indent="0" algn="ctr">
              <a:buNone/>
            </a:lvl5pPr>
            <a:lvl6pPr marL="2285848" indent="0" algn="ctr">
              <a:buNone/>
            </a:lvl6pPr>
            <a:lvl7pPr marL="2743017" indent="0" algn="ctr">
              <a:buNone/>
            </a:lvl7pPr>
            <a:lvl8pPr marL="3200187" indent="0" algn="ctr">
              <a:buNone/>
            </a:lvl8pPr>
            <a:lvl9pPr marL="3657357" indent="0" algn="ctr">
              <a:buNone/>
            </a:lvl9pPr>
          </a:lstStyle>
          <a:p>
            <a:r>
              <a:rPr lang="en-US" smtClean="0"/>
              <a:t>Click to edit Master subtitle style</a:t>
            </a:r>
            <a:endParaRPr lang="en-US"/>
          </a:p>
        </p:txBody>
      </p:sp>
      <p:sp>
        <p:nvSpPr>
          <p:cNvPr id="8" name="Title 7"/>
          <p:cNvSpPr>
            <a:spLocks noGrp="1"/>
          </p:cNvSpPr>
          <p:nvPr>
            <p:ph type="ctrTitle"/>
          </p:nvPr>
        </p:nvSpPr>
        <p:spPr>
          <a:xfrm>
            <a:off x="685800" y="317501"/>
            <a:ext cx="7772400" cy="1460500"/>
          </a:xfrm>
        </p:spPr>
        <p:txBody>
          <a:bodyPr/>
          <a:lstStyle>
            <a:lvl1pPr>
              <a:defRPr sz="4200">
                <a:solidFill>
                  <a:schemeClr val="accent1"/>
                </a:solidFill>
              </a:defRPr>
            </a:lvl1pPr>
          </a:lstStyle>
          <a:p>
            <a:r>
              <a:rPr lang="en-US" smtClean="0"/>
              <a:t>Click to edit Master title style</a:t>
            </a:r>
            <a:endParaRPr lang="en-US"/>
          </a:p>
        </p:txBody>
      </p:sp>
      <p:sp>
        <p:nvSpPr>
          <p:cNvPr id="15" name="Date Placeholder 27"/>
          <p:cNvSpPr>
            <a:spLocks noGrp="1"/>
          </p:cNvSpPr>
          <p:nvPr>
            <p:ph type="dt" sz="half" idx="10"/>
          </p:nvPr>
        </p:nvSpPr>
        <p:spPr/>
        <p:txBody>
          <a:bodyPr/>
          <a:lstStyle>
            <a:lvl1pPr>
              <a:defRPr/>
            </a:lvl1pPr>
          </a:lstStyle>
          <a:p>
            <a:pPr>
              <a:defRPr/>
            </a:pPr>
            <a:fld id="{BF8C76F7-9D63-4712-BDF6-B5034B91D6F4}" type="datetimeFigureOut">
              <a:rPr lang="en-CA"/>
              <a:pPr>
                <a:defRPr/>
              </a:pPr>
              <a:t>21/02/2012</a:t>
            </a:fld>
            <a:endParaRPr lang="en-CA"/>
          </a:p>
        </p:txBody>
      </p:sp>
      <p:sp>
        <p:nvSpPr>
          <p:cNvPr id="16" name="Footer Placeholder 16"/>
          <p:cNvSpPr>
            <a:spLocks noGrp="1"/>
          </p:cNvSpPr>
          <p:nvPr>
            <p:ph type="ftr" sz="quarter" idx="11"/>
          </p:nvPr>
        </p:nvSpPr>
        <p:spPr/>
        <p:txBody>
          <a:bodyPr/>
          <a:lstStyle>
            <a:lvl1pPr>
              <a:defRPr/>
            </a:lvl1pPr>
          </a:lstStyle>
          <a:p>
            <a:pPr>
              <a:defRPr/>
            </a:pPr>
            <a:endParaRPr lang="en-CA"/>
          </a:p>
        </p:txBody>
      </p:sp>
      <p:sp>
        <p:nvSpPr>
          <p:cNvPr id="17" name="Slide Number Placeholder 28"/>
          <p:cNvSpPr>
            <a:spLocks noGrp="1"/>
          </p:cNvSpPr>
          <p:nvPr>
            <p:ph type="sldNum" sz="quarter" idx="12"/>
          </p:nvPr>
        </p:nvSpPr>
        <p:spPr>
          <a:xfrm>
            <a:off x="4343400" y="1833563"/>
            <a:ext cx="457200" cy="366712"/>
          </a:xfrm>
        </p:spPr>
        <p:txBody>
          <a:bodyPr/>
          <a:lstStyle>
            <a:lvl1pPr>
              <a:defRPr smtClean="0">
                <a:solidFill>
                  <a:schemeClr val="accent3">
                    <a:shade val="75000"/>
                  </a:schemeClr>
                </a:solidFill>
              </a:defRPr>
            </a:lvl1pPr>
          </a:lstStyle>
          <a:p>
            <a:pPr>
              <a:defRPr/>
            </a:pPr>
            <a:fld id="{1BD5BEC8-B49F-454D-A0F5-8B834CB98F98}" type="slidenum">
              <a:rPr lang="en-CA"/>
              <a:pPr>
                <a:defRPr/>
              </a:pPr>
              <a:t>‹#›</a:t>
            </a:fld>
            <a:endParaRPr lang="en-CA"/>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CA9B0A7-0E98-4B0C-A43E-0809779F0CF7}" type="datetimeFigureOut">
              <a:rPr lang="en-CA"/>
              <a:pPr>
                <a:defRPr/>
              </a:pPr>
              <a:t>21/02/2012</a:t>
            </a:fld>
            <a:endParaRPr lang="en-CA"/>
          </a:p>
        </p:txBody>
      </p:sp>
      <p:sp>
        <p:nvSpPr>
          <p:cNvPr id="5" name="Footer Placeholder 4"/>
          <p:cNvSpPr>
            <a:spLocks noGrp="1"/>
          </p:cNvSpPr>
          <p:nvPr>
            <p:ph type="ftr" sz="quarter" idx="11"/>
          </p:nvPr>
        </p:nvSpPr>
        <p:spPr/>
        <p:txBody>
          <a:bodyPr/>
          <a:lstStyle>
            <a:lvl1pPr>
              <a:defRPr/>
            </a:lvl1pPr>
          </a:lstStyle>
          <a:p>
            <a:pPr>
              <a:defRPr/>
            </a:pPr>
            <a:endParaRPr lang="en-CA"/>
          </a:p>
        </p:txBody>
      </p:sp>
      <p:sp>
        <p:nvSpPr>
          <p:cNvPr id="6" name="Slide Number Placeholder 5"/>
          <p:cNvSpPr>
            <a:spLocks noGrp="1"/>
          </p:cNvSpPr>
          <p:nvPr>
            <p:ph type="sldNum" sz="quarter" idx="12"/>
          </p:nvPr>
        </p:nvSpPr>
        <p:spPr/>
        <p:txBody>
          <a:bodyPr/>
          <a:lstStyle>
            <a:lvl1pPr>
              <a:defRPr/>
            </a:lvl1pPr>
          </a:lstStyle>
          <a:p>
            <a:pPr>
              <a:defRPr/>
            </a:pPr>
            <a:fld id="{C2EA5B7A-277F-4071-AB5B-686FE786422B}" type="slidenum">
              <a:rPr lang="en-CA"/>
              <a:pPr>
                <a:defRPr/>
              </a:pPr>
              <a:t>‹#›</a:t>
            </a:fld>
            <a:endParaRPr lang="en-CA"/>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4" name="Rectangle 3"/>
          <p:cNvSpPr>
            <a:spLocks noChangeArrowheads="1"/>
          </p:cNvSpPr>
          <p:nvPr/>
        </p:nvSpPr>
        <p:spPr bwMode="white">
          <a:xfrm>
            <a:off x="0" y="5588000"/>
            <a:ext cx="9144000" cy="127000"/>
          </a:xfrm>
          <a:prstGeom prst="rect">
            <a:avLst/>
          </a:prstGeom>
          <a:solidFill>
            <a:srgbClr val="FFFFFF"/>
          </a:solidFill>
          <a:ln w="9525" cap="flat" cmpd="sng" algn="ctr">
            <a:noFill/>
            <a:prstDash val="solid"/>
            <a:miter lim="800000"/>
            <a:headEnd type="none" w="med" len="med"/>
            <a:tailEnd type="none" w="med" len="med"/>
          </a:ln>
          <a:effectLst/>
        </p:spPr>
        <p:txBody>
          <a:bodyPr wrap="none" lIns="91434" tIns="45717" rIns="91434" bIns="45717" anchor="ctr"/>
          <a:lstStyle/>
          <a:p>
            <a:pPr defTabSz="914339" fontAlgn="auto">
              <a:spcBef>
                <a:spcPts val="0"/>
              </a:spcBef>
              <a:spcAft>
                <a:spcPts val="0"/>
              </a:spcAft>
              <a:defRPr/>
            </a:pPr>
            <a:endParaRPr lang="en-US">
              <a:latin typeface="+mn-lt"/>
              <a:cs typeface="+mn-cs"/>
            </a:endParaRPr>
          </a:p>
        </p:txBody>
      </p:sp>
      <p:sp>
        <p:nvSpPr>
          <p:cNvPr id="5" name="Rectangle 4"/>
          <p:cNvSpPr>
            <a:spLocks noChangeArrowheads="1"/>
          </p:cNvSpPr>
          <p:nvPr/>
        </p:nvSpPr>
        <p:spPr bwMode="white">
          <a:xfrm>
            <a:off x="7010400" y="0"/>
            <a:ext cx="2133600" cy="5715000"/>
          </a:xfrm>
          <a:prstGeom prst="rect">
            <a:avLst/>
          </a:prstGeom>
          <a:solidFill>
            <a:srgbClr val="FFFFFF"/>
          </a:solidFill>
          <a:ln w="9525" cap="flat" cmpd="sng" algn="ctr">
            <a:noFill/>
            <a:prstDash val="solid"/>
            <a:miter lim="800000"/>
            <a:headEnd type="none" w="med" len="med"/>
            <a:tailEnd type="none" w="med" len="med"/>
          </a:ln>
          <a:effectLst/>
        </p:spPr>
        <p:txBody>
          <a:bodyPr wrap="none" lIns="91434" tIns="45717" rIns="91434" bIns="45717" anchor="ctr"/>
          <a:lstStyle/>
          <a:p>
            <a:pPr defTabSz="914339" fontAlgn="auto">
              <a:spcBef>
                <a:spcPts val="0"/>
              </a:spcBef>
              <a:spcAft>
                <a:spcPts val="0"/>
              </a:spcAft>
              <a:defRPr/>
            </a:pPr>
            <a:endParaRPr lang="en-US">
              <a:latin typeface="+mn-lt"/>
              <a:cs typeface="+mn-cs"/>
            </a:endParaRPr>
          </a:p>
        </p:txBody>
      </p:sp>
      <p:sp>
        <p:nvSpPr>
          <p:cNvPr id="6" name="Rectangle 5"/>
          <p:cNvSpPr>
            <a:spLocks noChangeArrowheads="1"/>
          </p:cNvSpPr>
          <p:nvPr/>
        </p:nvSpPr>
        <p:spPr bwMode="white">
          <a:xfrm>
            <a:off x="0" y="0"/>
            <a:ext cx="9144000" cy="130175"/>
          </a:xfrm>
          <a:prstGeom prst="rect">
            <a:avLst/>
          </a:prstGeom>
          <a:solidFill>
            <a:srgbClr val="FFFFFF"/>
          </a:solidFill>
          <a:ln w="9525" cap="flat" cmpd="sng" algn="ctr">
            <a:noFill/>
            <a:prstDash val="solid"/>
            <a:miter lim="800000"/>
            <a:headEnd type="none" w="med" len="med"/>
            <a:tailEnd type="none" w="med" len="med"/>
          </a:ln>
          <a:effectLst/>
        </p:spPr>
        <p:txBody>
          <a:bodyPr wrap="none" lIns="91434" tIns="45717" rIns="91434" bIns="45717" anchor="ctr"/>
          <a:lstStyle/>
          <a:p>
            <a:pPr defTabSz="914339" fontAlgn="auto">
              <a:spcBef>
                <a:spcPts val="0"/>
              </a:spcBef>
              <a:spcAft>
                <a:spcPts val="0"/>
              </a:spcAft>
              <a:defRPr/>
            </a:pPr>
            <a:endParaRPr lang="en-US">
              <a:latin typeface="+mn-lt"/>
              <a:cs typeface="+mn-cs"/>
            </a:endParaRPr>
          </a:p>
        </p:txBody>
      </p:sp>
      <p:sp>
        <p:nvSpPr>
          <p:cNvPr id="7" name="Rectangle 6"/>
          <p:cNvSpPr>
            <a:spLocks noChangeArrowheads="1"/>
          </p:cNvSpPr>
          <p:nvPr/>
        </p:nvSpPr>
        <p:spPr bwMode="white">
          <a:xfrm>
            <a:off x="0" y="0"/>
            <a:ext cx="152400" cy="5715000"/>
          </a:xfrm>
          <a:prstGeom prst="rect">
            <a:avLst/>
          </a:prstGeom>
          <a:solidFill>
            <a:srgbClr val="FFFFFF"/>
          </a:solidFill>
          <a:ln w="9525" cap="flat" cmpd="sng" algn="ctr">
            <a:noFill/>
            <a:prstDash val="solid"/>
            <a:miter lim="800000"/>
            <a:headEnd type="none" w="med" len="med"/>
            <a:tailEnd type="none" w="med" len="med"/>
          </a:ln>
          <a:effectLst/>
        </p:spPr>
        <p:txBody>
          <a:bodyPr wrap="none" lIns="91434" tIns="45717" rIns="91434" bIns="45717" anchor="ctr"/>
          <a:lstStyle/>
          <a:p>
            <a:pPr defTabSz="914339" fontAlgn="auto">
              <a:spcBef>
                <a:spcPts val="0"/>
              </a:spcBef>
              <a:spcAft>
                <a:spcPts val="0"/>
              </a:spcAft>
              <a:defRPr/>
            </a:pPr>
            <a:endParaRPr lang="en-US">
              <a:latin typeface="+mn-lt"/>
              <a:cs typeface="+mn-cs"/>
            </a:endParaRPr>
          </a:p>
        </p:txBody>
      </p:sp>
      <p:sp>
        <p:nvSpPr>
          <p:cNvPr id="8" name="Rectangle 7"/>
          <p:cNvSpPr>
            <a:spLocks noChangeArrowheads="1"/>
          </p:cNvSpPr>
          <p:nvPr/>
        </p:nvSpPr>
        <p:spPr bwMode="auto">
          <a:xfrm>
            <a:off x="146050" y="5326063"/>
            <a:ext cx="8832850" cy="258762"/>
          </a:xfrm>
          <a:prstGeom prst="rect">
            <a:avLst/>
          </a:prstGeom>
          <a:solidFill>
            <a:schemeClr val="accent3"/>
          </a:solidFill>
          <a:ln w="9525" cap="flat" cmpd="sng" algn="ctr">
            <a:noFill/>
            <a:prstDash val="solid"/>
            <a:miter lim="800000"/>
            <a:headEnd type="none" w="med" len="med"/>
            <a:tailEnd type="none" w="med" len="med"/>
          </a:ln>
          <a:effectLst/>
        </p:spPr>
        <p:txBody>
          <a:bodyPr wrap="none" lIns="91434" tIns="45717" rIns="91434" bIns="45717" anchor="ctr"/>
          <a:lstStyle/>
          <a:p>
            <a:pPr defTabSz="914339" fontAlgn="auto">
              <a:spcBef>
                <a:spcPts val="0"/>
              </a:spcBef>
              <a:spcAft>
                <a:spcPts val="0"/>
              </a:spcAft>
              <a:defRPr/>
            </a:pPr>
            <a:endParaRPr lang="en-US">
              <a:latin typeface="+mn-lt"/>
              <a:cs typeface="+mn-cs"/>
            </a:endParaRPr>
          </a:p>
        </p:txBody>
      </p:sp>
      <p:sp>
        <p:nvSpPr>
          <p:cNvPr id="9" name="Rectangle 8"/>
          <p:cNvSpPr>
            <a:spLocks noChangeArrowheads="1"/>
          </p:cNvSpPr>
          <p:nvPr/>
        </p:nvSpPr>
        <p:spPr bwMode="auto">
          <a:xfrm>
            <a:off x="152400" y="130175"/>
            <a:ext cx="8832850" cy="54546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lIns="91434" tIns="45717" rIns="91434" bIns="45717" anchor="ctr"/>
          <a:lstStyle/>
          <a:p>
            <a:pPr defTabSz="914339" fontAlgn="auto">
              <a:spcBef>
                <a:spcPts val="0"/>
              </a:spcBef>
              <a:spcAft>
                <a:spcPts val="0"/>
              </a:spcAft>
              <a:defRPr/>
            </a:pPr>
            <a:endParaRPr lang="en-US" dirty="0">
              <a:latin typeface="+mn-lt"/>
              <a:cs typeface="+mn-cs"/>
            </a:endParaRPr>
          </a:p>
        </p:txBody>
      </p:sp>
      <p:sp>
        <p:nvSpPr>
          <p:cNvPr id="10" name="Straight Connector 9"/>
          <p:cNvSpPr>
            <a:spLocks noChangeShapeType="1"/>
          </p:cNvSpPr>
          <p:nvPr/>
        </p:nvSpPr>
        <p:spPr bwMode="auto">
          <a:xfrm rot="5400000">
            <a:off x="4541837" y="2732088"/>
            <a:ext cx="5203825"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wrap="none" lIns="91434" tIns="45717" rIns="91434" bIns="45717" anchor="ctr"/>
          <a:lstStyle/>
          <a:p>
            <a:pPr defTabSz="914339" fontAlgn="auto">
              <a:spcBef>
                <a:spcPts val="0"/>
              </a:spcBef>
              <a:spcAft>
                <a:spcPts val="0"/>
              </a:spcAft>
              <a:defRPr/>
            </a:pPr>
            <a:endParaRPr lang="en-US">
              <a:latin typeface="+mn-lt"/>
              <a:cs typeface="+mn-cs"/>
            </a:endParaRPr>
          </a:p>
        </p:txBody>
      </p:sp>
      <p:sp>
        <p:nvSpPr>
          <p:cNvPr id="11" name="Oval 10"/>
          <p:cNvSpPr/>
          <p:nvPr/>
        </p:nvSpPr>
        <p:spPr>
          <a:xfrm>
            <a:off x="6838950" y="2438400"/>
            <a:ext cx="609600" cy="5080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4" tIns="45717" rIns="91434" bIns="45717" anchor="ctr"/>
          <a:lstStyle/>
          <a:p>
            <a:pPr algn="ctr" defTabSz="914339" fontAlgn="auto">
              <a:spcBef>
                <a:spcPts val="0"/>
              </a:spcBef>
              <a:spcAft>
                <a:spcPts val="0"/>
              </a:spcAft>
              <a:defRPr/>
            </a:pPr>
            <a:endParaRPr lang="en-US"/>
          </a:p>
        </p:txBody>
      </p:sp>
      <p:sp>
        <p:nvSpPr>
          <p:cNvPr id="12" name="Oval 11"/>
          <p:cNvSpPr/>
          <p:nvPr/>
        </p:nvSpPr>
        <p:spPr>
          <a:xfrm>
            <a:off x="6934200" y="2516188"/>
            <a:ext cx="420688" cy="350837"/>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lIns="91434" tIns="45717" rIns="91434" bIns="45717" anchor="ctr"/>
          <a:lstStyle/>
          <a:p>
            <a:pPr algn="ctr" defTabSz="914339" fontAlgn="auto">
              <a:spcBef>
                <a:spcPts val="0"/>
              </a:spcBef>
              <a:spcAft>
                <a:spcPts val="0"/>
              </a:spcAft>
              <a:defRPr/>
            </a:pPr>
            <a:endParaRPr lang="en-US"/>
          </a:p>
        </p:txBody>
      </p:sp>
      <p:sp>
        <p:nvSpPr>
          <p:cNvPr id="3" name="Vertical Text Placeholder 2"/>
          <p:cNvSpPr>
            <a:spLocks noGrp="1"/>
          </p:cNvSpPr>
          <p:nvPr>
            <p:ph type="body" orient="vert" idx="1"/>
          </p:nvPr>
        </p:nvSpPr>
        <p:spPr>
          <a:xfrm>
            <a:off x="304801" y="254002"/>
            <a:ext cx="6553200" cy="485113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Vertical Title 1"/>
          <p:cNvSpPr>
            <a:spLocks noGrp="1"/>
          </p:cNvSpPr>
          <p:nvPr>
            <p:ph type="title" orient="vert"/>
          </p:nvPr>
        </p:nvSpPr>
        <p:spPr>
          <a:xfrm>
            <a:off x="7391400" y="254003"/>
            <a:ext cx="1447800" cy="4876271"/>
          </a:xfrm>
        </p:spPr>
        <p:txBody>
          <a:bodyPr vert="eaVert"/>
          <a:lstStyle/>
          <a:p>
            <a:r>
              <a:rPr lang="en-US" smtClean="0"/>
              <a:t>Click to edit Master title style</a:t>
            </a:r>
            <a:endParaRPr lang="en-US"/>
          </a:p>
        </p:txBody>
      </p:sp>
      <p:sp>
        <p:nvSpPr>
          <p:cNvPr id="13" name="Slide Number Placeholder 5"/>
          <p:cNvSpPr>
            <a:spLocks noGrp="1"/>
          </p:cNvSpPr>
          <p:nvPr>
            <p:ph type="sldNum" sz="quarter" idx="10"/>
          </p:nvPr>
        </p:nvSpPr>
        <p:spPr>
          <a:xfrm>
            <a:off x="6915150" y="2508250"/>
            <a:ext cx="457200" cy="368300"/>
          </a:xfrm>
        </p:spPr>
        <p:txBody>
          <a:bodyPr/>
          <a:lstStyle>
            <a:lvl1pPr>
              <a:defRPr/>
            </a:lvl1pPr>
          </a:lstStyle>
          <a:p>
            <a:pPr>
              <a:defRPr/>
            </a:pPr>
            <a:fld id="{C3BCEA94-8EA0-409A-8AC7-433A83BCF339}" type="slidenum">
              <a:rPr lang="en-CA"/>
              <a:pPr>
                <a:defRPr/>
              </a:pPr>
              <a:t>‹#›</a:t>
            </a:fld>
            <a:endParaRPr lang="en-CA"/>
          </a:p>
        </p:txBody>
      </p:sp>
      <p:sp>
        <p:nvSpPr>
          <p:cNvPr id="14" name="Date Placeholder 3"/>
          <p:cNvSpPr>
            <a:spLocks noGrp="1"/>
          </p:cNvSpPr>
          <p:nvPr>
            <p:ph type="dt" sz="half" idx="11"/>
          </p:nvPr>
        </p:nvSpPr>
        <p:spPr/>
        <p:txBody>
          <a:bodyPr/>
          <a:lstStyle>
            <a:lvl1pPr>
              <a:defRPr/>
            </a:lvl1pPr>
          </a:lstStyle>
          <a:p>
            <a:pPr>
              <a:defRPr/>
            </a:pPr>
            <a:fld id="{5C97D777-A47B-4DD9-9A89-0CB6AF74C503}" type="datetimeFigureOut">
              <a:rPr lang="en-CA"/>
              <a:pPr>
                <a:defRPr/>
              </a:pPr>
              <a:t>21/02/2012</a:t>
            </a:fld>
            <a:endParaRPr lang="en-CA"/>
          </a:p>
        </p:txBody>
      </p:sp>
      <p:sp>
        <p:nvSpPr>
          <p:cNvPr id="15" name="Footer Placeholder 4"/>
          <p:cNvSpPr>
            <a:spLocks noGrp="1"/>
          </p:cNvSpPr>
          <p:nvPr>
            <p:ph type="ftr" sz="quarter" idx="12"/>
          </p:nvPr>
        </p:nvSpPr>
        <p:spPr/>
        <p:txBody>
          <a:bodyPr/>
          <a:lstStyle>
            <a:lvl1pPr>
              <a:defRPr/>
            </a:lvl1pPr>
          </a:lstStyle>
          <a:p>
            <a:pPr>
              <a:defRPr/>
            </a:pPr>
            <a:endParaRPr lang="en-CA"/>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lang="en-US" smtClean="0"/>
              <a:t>Click to edit Master title style</a:t>
            </a:r>
            <a:endParaRPr lang="en-US"/>
          </a:p>
        </p:txBody>
      </p:sp>
      <p:sp>
        <p:nvSpPr>
          <p:cNvPr id="8" name="Content Placeholder 7"/>
          <p:cNvSpPr>
            <a:spLocks noGrp="1"/>
          </p:cNvSpPr>
          <p:nvPr>
            <p:ph sz="quarter" idx="1"/>
          </p:nvPr>
        </p:nvSpPr>
        <p:spPr>
          <a:xfrm>
            <a:off x="301752" y="1272541"/>
            <a:ext cx="8503920" cy="3810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9CE29BE-432F-423E-B792-C131E06FCE88}" type="datetimeFigureOut">
              <a:rPr lang="en-CA"/>
              <a:pPr>
                <a:defRPr/>
              </a:pPr>
              <a:t>21/02/2012</a:t>
            </a:fld>
            <a:endParaRPr lang="en-CA"/>
          </a:p>
        </p:txBody>
      </p:sp>
      <p:sp>
        <p:nvSpPr>
          <p:cNvPr id="5" name="Footer Placeholder 4"/>
          <p:cNvSpPr>
            <a:spLocks noGrp="1"/>
          </p:cNvSpPr>
          <p:nvPr>
            <p:ph type="ftr" sz="quarter" idx="11"/>
          </p:nvPr>
        </p:nvSpPr>
        <p:spPr/>
        <p:txBody>
          <a:bodyPr/>
          <a:lstStyle>
            <a:lvl1pPr>
              <a:defRPr/>
            </a:lvl1pPr>
          </a:lstStyle>
          <a:p>
            <a:pPr>
              <a:defRPr/>
            </a:pPr>
            <a:endParaRPr lang="en-CA"/>
          </a:p>
        </p:txBody>
      </p:sp>
      <p:sp>
        <p:nvSpPr>
          <p:cNvPr id="6" name="Slide Number Placeholder 5"/>
          <p:cNvSpPr>
            <a:spLocks noGrp="1"/>
          </p:cNvSpPr>
          <p:nvPr>
            <p:ph type="sldNum" sz="quarter" idx="12"/>
          </p:nvPr>
        </p:nvSpPr>
        <p:spPr>
          <a:xfrm>
            <a:off x="4362450" y="855663"/>
            <a:ext cx="457200" cy="366712"/>
          </a:xfrm>
        </p:spPr>
        <p:txBody>
          <a:bodyPr/>
          <a:lstStyle>
            <a:lvl1pPr>
              <a:defRPr/>
            </a:lvl1pPr>
          </a:lstStyle>
          <a:p>
            <a:pPr>
              <a:defRPr/>
            </a:pPr>
            <a:fld id="{F83F1D4A-7F2B-4C34-8284-67AE204CCB64}" type="slidenum">
              <a:rPr lang="en-CA"/>
              <a:pPr>
                <a:defRPr/>
              </a:pPr>
              <a:t>‹#›</a:t>
            </a:fld>
            <a:endParaRPr lang="en-CA"/>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3"/>
          <p:cNvSpPr>
            <a:spLocks noChangeArrowheads="1"/>
          </p:cNvSpPr>
          <p:nvPr/>
        </p:nvSpPr>
        <p:spPr bwMode="white">
          <a:xfrm>
            <a:off x="0" y="0"/>
            <a:ext cx="152400" cy="5715000"/>
          </a:xfrm>
          <a:prstGeom prst="rect">
            <a:avLst/>
          </a:prstGeom>
          <a:solidFill>
            <a:srgbClr val="FFFFFF"/>
          </a:solidFill>
          <a:ln w="9525" cap="flat" cmpd="sng" algn="ctr">
            <a:noFill/>
            <a:prstDash val="solid"/>
            <a:miter lim="800000"/>
            <a:headEnd type="none" w="med" len="med"/>
            <a:tailEnd type="none" w="med" len="med"/>
          </a:ln>
          <a:effectLst/>
        </p:spPr>
        <p:txBody>
          <a:bodyPr wrap="none" lIns="91434" tIns="45717" rIns="91434" bIns="45717" anchor="ctr"/>
          <a:lstStyle/>
          <a:p>
            <a:pPr defTabSz="914339" fontAlgn="auto">
              <a:spcBef>
                <a:spcPts val="0"/>
              </a:spcBef>
              <a:spcAft>
                <a:spcPts val="0"/>
              </a:spcAft>
              <a:defRPr/>
            </a:pPr>
            <a:endParaRPr lang="en-US">
              <a:latin typeface="+mn-lt"/>
              <a:cs typeface="+mn-cs"/>
            </a:endParaRPr>
          </a:p>
        </p:txBody>
      </p:sp>
      <p:sp>
        <p:nvSpPr>
          <p:cNvPr id="5" name="Rectangle 4"/>
          <p:cNvSpPr>
            <a:spLocks noChangeArrowheads="1"/>
          </p:cNvSpPr>
          <p:nvPr/>
        </p:nvSpPr>
        <p:spPr bwMode="white">
          <a:xfrm>
            <a:off x="0" y="5588000"/>
            <a:ext cx="9144000" cy="127000"/>
          </a:xfrm>
          <a:prstGeom prst="rect">
            <a:avLst/>
          </a:prstGeom>
          <a:solidFill>
            <a:srgbClr val="FFFFFF"/>
          </a:solidFill>
          <a:ln w="9525" cap="flat" cmpd="sng" algn="ctr">
            <a:noFill/>
            <a:prstDash val="solid"/>
            <a:miter lim="800000"/>
            <a:headEnd type="none" w="med" len="med"/>
            <a:tailEnd type="none" w="med" len="med"/>
          </a:ln>
          <a:effectLst/>
        </p:spPr>
        <p:txBody>
          <a:bodyPr wrap="none" lIns="91434" tIns="45717" rIns="91434" bIns="45717" anchor="ctr"/>
          <a:lstStyle/>
          <a:p>
            <a:pPr defTabSz="914339" fontAlgn="auto">
              <a:spcBef>
                <a:spcPts val="0"/>
              </a:spcBef>
              <a:spcAft>
                <a:spcPts val="0"/>
              </a:spcAft>
              <a:defRPr/>
            </a:pPr>
            <a:endParaRPr lang="en-US">
              <a:latin typeface="+mn-lt"/>
              <a:cs typeface="+mn-cs"/>
            </a:endParaRPr>
          </a:p>
        </p:txBody>
      </p:sp>
      <p:sp>
        <p:nvSpPr>
          <p:cNvPr id="6" name="Rectangle 5"/>
          <p:cNvSpPr>
            <a:spLocks noChangeArrowheads="1"/>
          </p:cNvSpPr>
          <p:nvPr/>
        </p:nvSpPr>
        <p:spPr bwMode="white">
          <a:xfrm>
            <a:off x="0" y="0"/>
            <a:ext cx="9144000" cy="127000"/>
          </a:xfrm>
          <a:prstGeom prst="rect">
            <a:avLst/>
          </a:prstGeom>
          <a:solidFill>
            <a:srgbClr val="FFFFFF"/>
          </a:solidFill>
          <a:ln w="9525" cap="flat" cmpd="sng" algn="ctr">
            <a:noFill/>
            <a:prstDash val="solid"/>
            <a:miter lim="800000"/>
            <a:headEnd type="none" w="med" len="med"/>
            <a:tailEnd type="none" w="med" len="med"/>
          </a:ln>
          <a:effectLst/>
        </p:spPr>
        <p:txBody>
          <a:bodyPr wrap="none" lIns="91434" tIns="45717" rIns="91434" bIns="45717" anchor="ctr"/>
          <a:lstStyle/>
          <a:p>
            <a:pPr defTabSz="914339" fontAlgn="auto">
              <a:spcBef>
                <a:spcPts val="0"/>
              </a:spcBef>
              <a:spcAft>
                <a:spcPts val="0"/>
              </a:spcAft>
              <a:defRPr/>
            </a:pPr>
            <a:endParaRPr lang="en-US">
              <a:latin typeface="+mn-lt"/>
              <a:cs typeface="+mn-cs"/>
            </a:endParaRPr>
          </a:p>
        </p:txBody>
      </p:sp>
      <p:sp>
        <p:nvSpPr>
          <p:cNvPr id="7" name="Rectangle 6"/>
          <p:cNvSpPr>
            <a:spLocks noChangeArrowheads="1"/>
          </p:cNvSpPr>
          <p:nvPr/>
        </p:nvSpPr>
        <p:spPr bwMode="white">
          <a:xfrm>
            <a:off x="8991600" y="15875"/>
            <a:ext cx="152400" cy="5715000"/>
          </a:xfrm>
          <a:prstGeom prst="rect">
            <a:avLst/>
          </a:prstGeom>
          <a:solidFill>
            <a:srgbClr val="FFFFFF"/>
          </a:solidFill>
          <a:ln w="9525" cap="flat" cmpd="sng" algn="ctr">
            <a:noFill/>
            <a:prstDash val="solid"/>
            <a:miter lim="800000"/>
            <a:headEnd type="none" w="med" len="med"/>
            <a:tailEnd type="none" w="med" len="med"/>
          </a:ln>
          <a:effectLst/>
        </p:spPr>
        <p:txBody>
          <a:bodyPr wrap="none" lIns="91434" tIns="45717" rIns="91434" bIns="45717" anchor="ctr"/>
          <a:lstStyle/>
          <a:p>
            <a:pPr defTabSz="914339" fontAlgn="auto">
              <a:spcBef>
                <a:spcPts val="0"/>
              </a:spcBef>
              <a:spcAft>
                <a:spcPts val="0"/>
              </a:spcAft>
              <a:defRPr/>
            </a:pPr>
            <a:endParaRPr lang="en-US">
              <a:latin typeface="+mn-lt"/>
              <a:cs typeface="+mn-cs"/>
            </a:endParaRPr>
          </a:p>
        </p:txBody>
      </p:sp>
      <p:sp>
        <p:nvSpPr>
          <p:cNvPr id="8" name="Rectangle 7"/>
          <p:cNvSpPr>
            <a:spLocks noChangeArrowheads="1"/>
          </p:cNvSpPr>
          <p:nvPr/>
        </p:nvSpPr>
        <p:spPr bwMode="white">
          <a:xfrm>
            <a:off x="152400" y="1905000"/>
            <a:ext cx="8832850" cy="254000"/>
          </a:xfrm>
          <a:prstGeom prst="rect">
            <a:avLst/>
          </a:prstGeom>
          <a:solidFill>
            <a:srgbClr val="FFFFFF"/>
          </a:solidFill>
          <a:ln w="9525" cap="flat" cmpd="sng" algn="ctr">
            <a:noFill/>
            <a:prstDash val="solid"/>
            <a:miter lim="800000"/>
            <a:headEnd type="none" w="med" len="med"/>
            <a:tailEnd type="none" w="med" len="med"/>
          </a:ln>
          <a:effectLst/>
        </p:spPr>
        <p:txBody>
          <a:bodyPr wrap="none" lIns="91434" tIns="45717" rIns="91434" bIns="45717" anchor="ctr"/>
          <a:lstStyle/>
          <a:p>
            <a:pPr defTabSz="914339" fontAlgn="auto">
              <a:spcBef>
                <a:spcPts val="0"/>
              </a:spcBef>
              <a:spcAft>
                <a:spcPts val="0"/>
              </a:spcAft>
              <a:defRPr/>
            </a:pPr>
            <a:endParaRPr lang="en-US">
              <a:latin typeface="+mn-lt"/>
              <a:cs typeface="+mn-cs"/>
            </a:endParaRPr>
          </a:p>
        </p:txBody>
      </p:sp>
      <p:sp>
        <p:nvSpPr>
          <p:cNvPr id="9" name="Rectangle 8"/>
          <p:cNvSpPr>
            <a:spLocks noChangeArrowheads="1"/>
          </p:cNvSpPr>
          <p:nvPr/>
        </p:nvSpPr>
        <p:spPr bwMode="auto">
          <a:xfrm>
            <a:off x="155575" y="119063"/>
            <a:ext cx="8832850" cy="1782762"/>
          </a:xfrm>
          <a:prstGeom prst="rect">
            <a:avLst/>
          </a:prstGeom>
          <a:solidFill>
            <a:schemeClr val="accent1"/>
          </a:solidFill>
          <a:ln w="9525" cap="flat" cmpd="sng" algn="ctr">
            <a:noFill/>
            <a:prstDash val="solid"/>
            <a:miter lim="800000"/>
            <a:headEnd type="none" w="med" len="med"/>
            <a:tailEnd type="none" w="med" len="med"/>
          </a:ln>
          <a:effectLst/>
        </p:spPr>
        <p:txBody>
          <a:bodyPr wrap="none" lIns="91434" tIns="45717" rIns="91434" bIns="45717" anchor="ctr"/>
          <a:lstStyle/>
          <a:p>
            <a:pPr defTabSz="914339" fontAlgn="auto">
              <a:spcBef>
                <a:spcPts val="0"/>
              </a:spcBef>
              <a:spcAft>
                <a:spcPts val="0"/>
              </a:spcAft>
              <a:defRPr/>
            </a:pPr>
            <a:endParaRPr lang="en-US">
              <a:latin typeface="+mn-lt"/>
              <a:cs typeface="+mn-cs"/>
            </a:endParaRPr>
          </a:p>
        </p:txBody>
      </p:sp>
      <p:sp>
        <p:nvSpPr>
          <p:cNvPr id="10" name="Rectangle 9"/>
          <p:cNvSpPr>
            <a:spLocks noChangeArrowheads="1"/>
          </p:cNvSpPr>
          <p:nvPr/>
        </p:nvSpPr>
        <p:spPr bwMode="auto">
          <a:xfrm>
            <a:off x="146050" y="5326063"/>
            <a:ext cx="8832850" cy="258762"/>
          </a:xfrm>
          <a:prstGeom prst="rect">
            <a:avLst/>
          </a:prstGeom>
          <a:solidFill>
            <a:schemeClr val="accent3"/>
          </a:solidFill>
          <a:ln w="9525" cap="flat" cmpd="sng" algn="ctr">
            <a:noFill/>
            <a:prstDash val="solid"/>
            <a:miter lim="800000"/>
            <a:headEnd type="none" w="med" len="med"/>
            <a:tailEnd type="none" w="med" len="med"/>
          </a:ln>
          <a:effectLst/>
        </p:spPr>
        <p:txBody>
          <a:bodyPr wrap="none" lIns="91434" tIns="45717" rIns="91434" bIns="45717" anchor="ctr"/>
          <a:lstStyle/>
          <a:p>
            <a:pPr defTabSz="914339" fontAlgn="auto">
              <a:spcBef>
                <a:spcPts val="0"/>
              </a:spcBef>
              <a:spcAft>
                <a:spcPts val="0"/>
              </a:spcAft>
              <a:defRPr/>
            </a:pPr>
            <a:endParaRPr lang="en-US">
              <a:latin typeface="+mn-lt"/>
              <a:cs typeface="+mn-cs"/>
            </a:endParaRPr>
          </a:p>
        </p:txBody>
      </p:sp>
      <p:sp>
        <p:nvSpPr>
          <p:cNvPr id="11" name="Rectangle 10"/>
          <p:cNvSpPr>
            <a:spLocks noChangeArrowheads="1"/>
          </p:cNvSpPr>
          <p:nvPr/>
        </p:nvSpPr>
        <p:spPr bwMode="auto">
          <a:xfrm>
            <a:off x="152400" y="127000"/>
            <a:ext cx="8832850" cy="5456238"/>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lIns="91434" tIns="45717" rIns="91434" bIns="45717" anchor="ctr"/>
          <a:lstStyle/>
          <a:p>
            <a:pPr defTabSz="914339" fontAlgn="auto">
              <a:spcBef>
                <a:spcPts val="0"/>
              </a:spcBef>
              <a:spcAft>
                <a:spcPts val="0"/>
              </a:spcAft>
              <a:defRPr/>
            </a:pPr>
            <a:endParaRPr lang="en-US" dirty="0">
              <a:latin typeface="+mn-lt"/>
              <a:cs typeface="+mn-cs"/>
            </a:endParaRPr>
          </a:p>
        </p:txBody>
      </p:sp>
      <p:sp>
        <p:nvSpPr>
          <p:cNvPr id="12" name="Straight Connector 11"/>
          <p:cNvSpPr>
            <a:spLocks noChangeShapeType="1"/>
          </p:cNvSpPr>
          <p:nvPr/>
        </p:nvSpPr>
        <p:spPr bwMode="auto">
          <a:xfrm>
            <a:off x="152400" y="203200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lIns="91434" tIns="45717" rIns="91434" bIns="45717" anchor="ctr"/>
          <a:lstStyle/>
          <a:p>
            <a:pPr defTabSz="914339" fontAlgn="auto">
              <a:spcBef>
                <a:spcPts val="0"/>
              </a:spcBef>
              <a:spcAft>
                <a:spcPts val="0"/>
              </a:spcAft>
              <a:defRPr/>
            </a:pPr>
            <a:endParaRPr lang="en-US">
              <a:latin typeface="+mn-lt"/>
              <a:cs typeface="+mn-cs"/>
            </a:endParaRPr>
          </a:p>
        </p:txBody>
      </p:sp>
      <p:sp>
        <p:nvSpPr>
          <p:cNvPr id="13" name="Oval 12"/>
          <p:cNvSpPr/>
          <p:nvPr/>
        </p:nvSpPr>
        <p:spPr>
          <a:xfrm>
            <a:off x="4267200" y="1762125"/>
            <a:ext cx="609600" cy="5080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4" tIns="45717" rIns="91434" bIns="45717" anchor="ctr"/>
          <a:lstStyle/>
          <a:p>
            <a:pPr algn="ctr" defTabSz="914339" fontAlgn="auto">
              <a:spcBef>
                <a:spcPts val="0"/>
              </a:spcBef>
              <a:spcAft>
                <a:spcPts val="0"/>
              </a:spcAft>
              <a:defRPr/>
            </a:pPr>
            <a:endParaRPr lang="en-US"/>
          </a:p>
        </p:txBody>
      </p:sp>
      <p:sp>
        <p:nvSpPr>
          <p:cNvPr id="14" name="Oval 13"/>
          <p:cNvSpPr/>
          <p:nvPr/>
        </p:nvSpPr>
        <p:spPr>
          <a:xfrm>
            <a:off x="4362450" y="1841500"/>
            <a:ext cx="419100" cy="35083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lIns="91434" tIns="45717" rIns="91434" bIns="45717" anchor="ctr"/>
          <a:lstStyle/>
          <a:p>
            <a:pPr algn="ctr" defTabSz="914339" fontAlgn="auto">
              <a:spcBef>
                <a:spcPts val="0"/>
              </a:spcBef>
              <a:spcAft>
                <a:spcPts val="0"/>
              </a:spcAft>
              <a:defRPr/>
            </a:pPr>
            <a:endParaRPr lang="en-US"/>
          </a:p>
        </p:txBody>
      </p:sp>
      <p:sp>
        <p:nvSpPr>
          <p:cNvPr id="3" name="Text Placeholder 2"/>
          <p:cNvSpPr>
            <a:spLocks noGrp="1"/>
          </p:cNvSpPr>
          <p:nvPr>
            <p:ph type="body" idx="1"/>
          </p:nvPr>
        </p:nvSpPr>
        <p:spPr>
          <a:xfrm>
            <a:off x="1368426" y="2286002"/>
            <a:ext cx="6480174" cy="1394354"/>
          </a:xfrm>
        </p:spPr>
        <p:txBody>
          <a:bodyPr/>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2" name="Title 1"/>
          <p:cNvSpPr>
            <a:spLocks noGrp="1"/>
          </p:cNvSpPr>
          <p:nvPr>
            <p:ph type="title"/>
          </p:nvPr>
        </p:nvSpPr>
        <p:spPr>
          <a:xfrm>
            <a:off x="722313" y="444500"/>
            <a:ext cx="7772400" cy="1270000"/>
          </a:xfrm>
        </p:spPr>
        <p:txBody>
          <a:bodyPr/>
          <a:lstStyle>
            <a:lvl1pPr algn="ctr">
              <a:buNone/>
              <a:defRPr sz="4200" b="0" cap="none" baseline="0">
                <a:solidFill>
                  <a:srgbClr val="FFFFFF"/>
                </a:solidFill>
              </a:defRPr>
            </a:lvl1pPr>
          </a:lstStyle>
          <a:p>
            <a:r>
              <a:rPr lang="en-US" smtClean="0"/>
              <a:t>Click to edit Master title style</a:t>
            </a:r>
            <a:endParaRPr lang="en-US"/>
          </a:p>
        </p:txBody>
      </p:sp>
      <p:sp>
        <p:nvSpPr>
          <p:cNvPr id="15" name="Footer Placeholder 4"/>
          <p:cNvSpPr>
            <a:spLocks noGrp="1"/>
          </p:cNvSpPr>
          <p:nvPr>
            <p:ph type="ftr" sz="quarter" idx="10"/>
          </p:nvPr>
        </p:nvSpPr>
        <p:spPr/>
        <p:txBody>
          <a:bodyPr/>
          <a:lstStyle>
            <a:lvl1pPr>
              <a:defRPr/>
            </a:lvl1pPr>
          </a:lstStyle>
          <a:p>
            <a:pPr>
              <a:defRPr/>
            </a:pPr>
            <a:endParaRPr lang="en-CA"/>
          </a:p>
        </p:txBody>
      </p:sp>
      <p:sp>
        <p:nvSpPr>
          <p:cNvPr id="16" name="Date Placeholder 3"/>
          <p:cNvSpPr>
            <a:spLocks noGrp="1"/>
          </p:cNvSpPr>
          <p:nvPr>
            <p:ph type="dt" sz="half" idx="11"/>
          </p:nvPr>
        </p:nvSpPr>
        <p:spPr/>
        <p:txBody>
          <a:bodyPr/>
          <a:lstStyle>
            <a:lvl1pPr>
              <a:defRPr/>
            </a:lvl1pPr>
          </a:lstStyle>
          <a:p>
            <a:pPr>
              <a:defRPr/>
            </a:pPr>
            <a:fld id="{3A44CFF9-D57D-441E-952B-7420CB686AE7}" type="datetimeFigureOut">
              <a:rPr lang="en-CA"/>
              <a:pPr>
                <a:defRPr/>
              </a:pPr>
              <a:t>21/02/2012</a:t>
            </a:fld>
            <a:endParaRPr lang="en-CA"/>
          </a:p>
        </p:txBody>
      </p:sp>
      <p:sp>
        <p:nvSpPr>
          <p:cNvPr id="17" name="Slide Number Placeholder 5"/>
          <p:cNvSpPr>
            <a:spLocks noGrp="1"/>
          </p:cNvSpPr>
          <p:nvPr>
            <p:ph type="sldNum" sz="quarter" idx="12"/>
          </p:nvPr>
        </p:nvSpPr>
        <p:spPr>
          <a:xfrm>
            <a:off x="4343400" y="1833563"/>
            <a:ext cx="457200" cy="366712"/>
          </a:xfrm>
        </p:spPr>
        <p:txBody>
          <a:bodyPr/>
          <a:lstStyle>
            <a:lvl1pPr>
              <a:defRPr smtClean="0">
                <a:solidFill>
                  <a:schemeClr val="accent3">
                    <a:shade val="75000"/>
                  </a:schemeClr>
                </a:solidFill>
              </a:defRPr>
            </a:lvl1pPr>
          </a:lstStyle>
          <a:p>
            <a:pPr>
              <a:defRPr/>
            </a:pPr>
            <a:fld id="{E0ECFE2F-0527-46A7-986D-3947B1C5BB44}" type="slidenum">
              <a:rPr lang="en-CA"/>
              <a:pPr>
                <a:defRPr/>
              </a:pPr>
              <a:t>‹#›</a:t>
            </a:fld>
            <a:endParaRPr lang="en-CA"/>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5" name="Straight Connector 4"/>
          <p:cNvSpPr>
            <a:spLocks noChangeShapeType="1"/>
          </p:cNvSpPr>
          <p:nvPr/>
        </p:nvSpPr>
        <p:spPr bwMode="auto">
          <a:xfrm flipV="1">
            <a:off x="4562475" y="1312863"/>
            <a:ext cx="9525" cy="4016375"/>
          </a:xfrm>
          <a:prstGeom prst="line">
            <a:avLst/>
          </a:prstGeom>
          <a:noFill/>
          <a:ln w="9525" cap="flat" cmpd="sng" algn="ctr">
            <a:solidFill>
              <a:schemeClr val="tx2"/>
            </a:solidFill>
            <a:prstDash val="sysDash"/>
            <a:round/>
            <a:headEnd type="none" w="med" len="med"/>
            <a:tailEnd type="none" w="med" len="med"/>
          </a:ln>
          <a:effectLst/>
        </p:spPr>
        <p:txBody>
          <a:bodyPr wrap="none" lIns="91434" tIns="45717" rIns="91434" bIns="45717" anchor="ctr"/>
          <a:lstStyle/>
          <a:p>
            <a:pPr defTabSz="914339" fontAlgn="auto">
              <a:spcBef>
                <a:spcPts val="0"/>
              </a:spcBef>
              <a:spcAft>
                <a:spcPts val="0"/>
              </a:spcAft>
              <a:defRPr/>
            </a:pPr>
            <a:endParaRPr lang="en-US">
              <a:latin typeface="+mn-lt"/>
              <a:cs typeface="+mn-cs"/>
            </a:endParaRPr>
          </a:p>
        </p:txBody>
      </p:sp>
      <p:sp>
        <p:nvSpPr>
          <p:cNvPr id="2" name="Title 1"/>
          <p:cNvSpPr>
            <a:spLocks noGrp="1"/>
          </p:cNvSpPr>
          <p:nvPr>
            <p:ph type="title"/>
          </p:nvPr>
        </p:nvSpPr>
        <p:spPr>
          <a:xfrm>
            <a:off x="301753" y="190500"/>
            <a:ext cx="8534400" cy="632460"/>
          </a:xfrm>
        </p:spPr>
        <p:txBody>
          <a:bodyPr/>
          <a:lstStyle/>
          <a:p>
            <a:r>
              <a:rPr lang="en-US" smtClean="0"/>
              <a:t>Click to edit Master title style</a:t>
            </a:r>
            <a:endParaRPr lang="en-US"/>
          </a:p>
        </p:txBody>
      </p:sp>
      <p:sp>
        <p:nvSpPr>
          <p:cNvPr id="10" name="Content Placeholder 9"/>
          <p:cNvSpPr>
            <a:spLocks noGrp="1"/>
          </p:cNvSpPr>
          <p:nvPr>
            <p:ph sz="half" idx="1"/>
          </p:nvPr>
        </p:nvSpPr>
        <p:spPr>
          <a:xfrm>
            <a:off x="301753" y="1143000"/>
            <a:ext cx="4038600" cy="3901440"/>
          </a:xfrm>
        </p:spPr>
        <p:txBody>
          <a:bodyPr/>
          <a:lstStyle>
            <a:lvl1pPr>
              <a:defRPr sz="25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11"/>
          <p:cNvSpPr>
            <a:spLocks noGrp="1"/>
          </p:cNvSpPr>
          <p:nvPr>
            <p:ph sz="half" idx="2"/>
          </p:nvPr>
        </p:nvSpPr>
        <p:spPr>
          <a:xfrm>
            <a:off x="4800601" y="1143000"/>
            <a:ext cx="4038600" cy="3901440"/>
          </a:xfrm>
        </p:spPr>
        <p:txBody>
          <a:bodyPr/>
          <a:lstStyle>
            <a:lvl1pPr>
              <a:defRPr sz="25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4"/>
          <p:cNvSpPr>
            <a:spLocks noGrp="1"/>
          </p:cNvSpPr>
          <p:nvPr>
            <p:ph type="dt" sz="half" idx="10"/>
          </p:nvPr>
        </p:nvSpPr>
        <p:spPr>
          <a:xfrm>
            <a:off x="5791200" y="5341938"/>
            <a:ext cx="3044825" cy="304800"/>
          </a:xfrm>
        </p:spPr>
        <p:txBody>
          <a:bodyPr/>
          <a:lstStyle>
            <a:lvl1pPr>
              <a:defRPr/>
            </a:lvl1pPr>
          </a:lstStyle>
          <a:p>
            <a:pPr>
              <a:defRPr/>
            </a:pPr>
            <a:fld id="{53C55D66-F165-4169-8F05-5806DEE0C2A1}" type="datetimeFigureOut">
              <a:rPr lang="en-CA"/>
              <a:pPr>
                <a:defRPr/>
              </a:pPr>
              <a:t>21/02/2012</a:t>
            </a:fld>
            <a:endParaRPr lang="en-CA"/>
          </a:p>
        </p:txBody>
      </p:sp>
      <p:sp>
        <p:nvSpPr>
          <p:cNvPr id="7" name="Footer Placeholder 5"/>
          <p:cNvSpPr>
            <a:spLocks noGrp="1"/>
          </p:cNvSpPr>
          <p:nvPr>
            <p:ph type="ftr" sz="quarter" idx="11"/>
          </p:nvPr>
        </p:nvSpPr>
        <p:spPr/>
        <p:txBody>
          <a:bodyPr/>
          <a:lstStyle>
            <a:lvl1pPr>
              <a:defRPr/>
            </a:lvl1pPr>
          </a:lstStyle>
          <a:p>
            <a:pPr>
              <a:defRPr/>
            </a:pPr>
            <a:endParaRPr lang="en-CA"/>
          </a:p>
        </p:txBody>
      </p:sp>
      <p:sp>
        <p:nvSpPr>
          <p:cNvPr id="8" name="Slide Number Placeholder 6"/>
          <p:cNvSpPr>
            <a:spLocks noGrp="1"/>
          </p:cNvSpPr>
          <p:nvPr>
            <p:ph type="sldNum" sz="quarter" idx="12"/>
          </p:nvPr>
        </p:nvSpPr>
        <p:spPr/>
        <p:txBody>
          <a:bodyPr/>
          <a:lstStyle>
            <a:lvl1pPr>
              <a:defRPr/>
            </a:lvl1pPr>
          </a:lstStyle>
          <a:p>
            <a:pPr>
              <a:defRPr/>
            </a:pPr>
            <a:fld id="{C6682FA9-2EF2-4ECA-9C91-621513FA68F3}" type="slidenum">
              <a:rPr lang="en-CA"/>
              <a:pPr>
                <a:defRPr/>
              </a:pPr>
              <a:t>‹#›</a:t>
            </a:fld>
            <a:endParaRPr lang="en-CA"/>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flipV="1">
            <a:off x="4572000" y="1833563"/>
            <a:ext cx="0" cy="3489325"/>
          </a:xfrm>
          <a:prstGeom prst="line">
            <a:avLst/>
          </a:prstGeom>
          <a:noFill/>
          <a:ln w="9525" cap="flat" cmpd="sng" algn="ctr">
            <a:solidFill>
              <a:schemeClr val="tx2"/>
            </a:solidFill>
            <a:prstDash val="sysDash"/>
            <a:round/>
            <a:headEnd type="none" w="med" len="med"/>
            <a:tailEnd type="none" w="med" len="med"/>
          </a:ln>
          <a:effectLst/>
        </p:spPr>
        <p:txBody>
          <a:bodyPr wrap="none" lIns="91434" tIns="45717" rIns="91434" bIns="45717" anchor="ctr"/>
          <a:lstStyle/>
          <a:p>
            <a:pPr defTabSz="914339" fontAlgn="auto">
              <a:spcBef>
                <a:spcPts val="0"/>
              </a:spcBef>
              <a:spcAft>
                <a:spcPts val="0"/>
              </a:spcAft>
              <a:defRPr/>
            </a:pPr>
            <a:endParaRPr lang="en-US">
              <a:latin typeface="+mn-lt"/>
              <a:cs typeface="+mn-cs"/>
            </a:endParaRPr>
          </a:p>
        </p:txBody>
      </p:sp>
      <p:sp>
        <p:nvSpPr>
          <p:cNvPr id="8" name="Rectangle 7"/>
          <p:cNvSpPr>
            <a:spLocks noChangeArrowheads="1"/>
          </p:cNvSpPr>
          <p:nvPr/>
        </p:nvSpPr>
        <p:spPr bwMode="white">
          <a:xfrm>
            <a:off x="0" y="0"/>
            <a:ext cx="9144000" cy="1206500"/>
          </a:xfrm>
          <a:prstGeom prst="rect">
            <a:avLst/>
          </a:prstGeom>
          <a:solidFill>
            <a:srgbClr val="FFFFFF"/>
          </a:solidFill>
          <a:ln w="9525" cap="flat" cmpd="sng" algn="ctr">
            <a:noFill/>
            <a:prstDash val="solid"/>
            <a:miter lim="800000"/>
            <a:headEnd type="none" w="med" len="med"/>
            <a:tailEnd type="none" w="med" len="med"/>
          </a:ln>
          <a:effectLst/>
        </p:spPr>
        <p:txBody>
          <a:bodyPr wrap="none" lIns="91434" tIns="45717" rIns="91434" bIns="45717" anchor="ctr"/>
          <a:lstStyle/>
          <a:p>
            <a:pPr defTabSz="914339" fontAlgn="auto">
              <a:spcBef>
                <a:spcPts val="0"/>
              </a:spcBef>
              <a:spcAft>
                <a:spcPts val="0"/>
              </a:spcAft>
              <a:defRPr/>
            </a:pPr>
            <a:endParaRPr lang="en-US">
              <a:latin typeface="+mn-lt"/>
              <a:cs typeface="+mn-cs"/>
            </a:endParaRPr>
          </a:p>
        </p:txBody>
      </p:sp>
      <p:sp>
        <p:nvSpPr>
          <p:cNvPr id="9" name="Rectangle 8"/>
          <p:cNvSpPr>
            <a:spLocks noChangeArrowheads="1"/>
          </p:cNvSpPr>
          <p:nvPr/>
        </p:nvSpPr>
        <p:spPr bwMode="white">
          <a:xfrm>
            <a:off x="0" y="5588000"/>
            <a:ext cx="9144000" cy="127000"/>
          </a:xfrm>
          <a:prstGeom prst="rect">
            <a:avLst/>
          </a:prstGeom>
          <a:solidFill>
            <a:srgbClr val="FFFFFF"/>
          </a:solidFill>
          <a:ln w="9525" cap="flat" cmpd="sng" algn="ctr">
            <a:noFill/>
            <a:prstDash val="solid"/>
            <a:miter lim="800000"/>
            <a:headEnd type="none" w="med" len="med"/>
            <a:tailEnd type="none" w="med" len="med"/>
          </a:ln>
          <a:effectLst/>
        </p:spPr>
        <p:txBody>
          <a:bodyPr wrap="none" lIns="91434" tIns="45717" rIns="91434" bIns="45717" anchor="ctr"/>
          <a:lstStyle/>
          <a:p>
            <a:pPr defTabSz="914339" fontAlgn="auto">
              <a:spcBef>
                <a:spcPts val="0"/>
              </a:spcBef>
              <a:spcAft>
                <a:spcPts val="0"/>
              </a:spcAft>
              <a:defRPr/>
            </a:pPr>
            <a:endParaRPr lang="en-US">
              <a:latin typeface="+mn-lt"/>
              <a:cs typeface="+mn-cs"/>
            </a:endParaRPr>
          </a:p>
        </p:txBody>
      </p:sp>
      <p:sp>
        <p:nvSpPr>
          <p:cNvPr id="10" name="Rectangle 9"/>
          <p:cNvSpPr>
            <a:spLocks noChangeArrowheads="1"/>
          </p:cNvSpPr>
          <p:nvPr/>
        </p:nvSpPr>
        <p:spPr bwMode="white">
          <a:xfrm>
            <a:off x="0" y="0"/>
            <a:ext cx="152400" cy="5715000"/>
          </a:xfrm>
          <a:prstGeom prst="rect">
            <a:avLst/>
          </a:prstGeom>
          <a:solidFill>
            <a:srgbClr val="FFFFFF"/>
          </a:solidFill>
          <a:ln w="9525" cap="flat" cmpd="sng" algn="ctr">
            <a:noFill/>
            <a:prstDash val="solid"/>
            <a:miter lim="800000"/>
            <a:headEnd type="none" w="med" len="med"/>
            <a:tailEnd type="none" w="med" len="med"/>
          </a:ln>
          <a:effectLst/>
        </p:spPr>
        <p:txBody>
          <a:bodyPr wrap="none" lIns="91434" tIns="45717" rIns="91434" bIns="45717" anchor="ctr"/>
          <a:lstStyle/>
          <a:p>
            <a:pPr defTabSz="914339" fontAlgn="auto">
              <a:spcBef>
                <a:spcPts val="0"/>
              </a:spcBef>
              <a:spcAft>
                <a:spcPts val="0"/>
              </a:spcAft>
              <a:defRPr/>
            </a:pPr>
            <a:endParaRPr lang="en-US">
              <a:latin typeface="+mn-lt"/>
              <a:cs typeface="+mn-cs"/>
            </a:endParaRPr>
          </a:p>
        </p:txBody>
      </p:sp>
      <p:sp>
        <p:nvSpPr>
          <p:cNvPr id="11" name="Rectangle 10"/>
          <p:cNvSpPr>
            <a:spLocks noChangeArrowheads="1"/>
          </p:cNvSpPr>
          <p:nvPr/>
        </p:nvSpPr>
        <p:spPr bwMode="white">
          <a:xfrm>
            <a:off x="8991600" y="0"/>
            <a:ext cx="152400" cy="5715000"/>
          </a:xfrm>
          <a:prstGeom prst="rect">
            <a:avLst/>
          </a:prstGeom>
          <a:solidFill>
            <a:srgbClr val="FFFFFF"/>
          </a:solidFill>
          <a:ln w="9525" cap="flat" cmpd="sng" algn="ctr">
            <a:noFill/>
            <a:prstDash val="solid"/>
            <a:miter lim="800000"/>
            <a:headEnd type="none" w="med" len="med"/>
            <a:tailEnd type="none" w="med" len="med"/>
          </a:ln>
          <a:effectLst/>
        </p:spPr>
        <p:txBody>
          <a:bodyPr wrap="none" lIns="91434" tIns="45717" rIns="91434" bIns="45717" anchor="ctr"/>
          <a:lstStyle/>
          <a:p>
            <a:pPr defTabSz="914339" fontAlgn="auto">
              <a:spcBef>
                <a:spcPts val="0"/>
              </a:spcBef>
              <a:spcAft>
                <a:spcPts val="0"/>
              </a:spcAft>
              <a:defRPr/>
            </a:pPr>
            <a:endParaRPr lang="en-US">
              <a:latin typeface="+mn-lt"/>
              <a:cs typeface="+mn-cs"/>
            </a:endParaRPr>
          </a:p>
        </p:txBody>
      </p:sp>
      <p:sp>
        <p:nvSpPr>
          <p:cNvPr id="12" name="Rectangle 11"/>
          <p:cNvSpPr/>
          <p:nvPr/>
        </p:nvSpPr>
        <p:spPr>
          <a:xfrm>
            <a:off x="152400" y="1143000"/>
            <a:ext cx="8832850" cy="7620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4" tIns="45717" rIns="91434" bIns="45717" anchor="ctr"/>
          <a:lstStyle/>
          <a:p>
            <a:pPr algn="ctr" defTabSz="914339" fontAlgn="auto">
              <a:spcBef>
                <a:spcPts val="0"/>
              </a:spcBef>
              <a:spcAft>
                <a:spcPts val="0"/>
              </a:spcAft>
              <a:defRPr/>
            </a:pPr>
            <a:endParaRPr lang="en-US"/>
          </a:p>
        </p:txBody>
      </p:sp>
      <p:sp>
        <p:nvSpPr>
          <p:cNvPr id="13" name="Rectangle 12"/>
          <p:cNvSpPr>
            <a:spLocks noChangeArrowheads="1"/>
          </p:cNvSpPr>
          <p:nvPr/>
        </p:nvSpPr>
        <p:spPr bwMode="auto">
          <a:xfrm>
            <a:off x="146050" y="5326063"/>
            <a:ext cx="8832850" cy="258762"/>
          </a:xfrm>
          <a:prstGeom prst="rect">
            <a:avLst/>
          </a:prstGeom>
          <a:solidFill>
            <a:schemeClr val="accent3"/>
          </a:solidFill>
          <a:ln w="9525" cap="flat" cmpd="sng" algn="ctr">
            <a:noFill/>
            <a:prstDash val="solid"/>
            <a:miter lim="800000"/>
            <a:headEnd type="none" w="med" len="med"/>
            <a:tailEnd type="none" w="med" len="med"/>
          </a:ln>
          <a:effectLst/>
        </p:spPr>
        <p:txBody>
          <a:bodyPr wrap="none" lIns="91434" tIns="45717" rIns="91434" bIns="45717" anchor="ctr"/>
          <a:lstStyle/>
          <a:p>
            <a:pPr defTabSz="914339" fontAlgn="auto">
              <a:spcBef>
                <a:spcPts val="0"/>
              </a:spcBef>
              <a:spcAft>
                <a:spcPts val="0"/>
              </a:spcAft>
              <a:defRPr/>
            </a:pPr>
            <a:endParaRPr lang="en-US">
              <a:latin typeface="+mn-lt"/>
              <a:cs typeface="+mn-cs"/>
            </a:endParaRPr>
          </a:p>
        </p:txBody>
      </p:sp>
      <p:sp>
        <p:nvSpPr>
          <p:cNvPr id="14" name="Straight Connector 13"/>
          <p:cNvSpPr>
            <a:spLocks noChangeShapeType="1"/>
          </p:cNvSpPr>
          <p:nvPr/>
        </p:nvSpPr>
        <p:spPr bwMode="auto">
          <a:xfrm>
            <a:off x="152400" y="106680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lIns="91434" tIns="45717" rIns="91434" bIns="45717" anchor="ctr"/>
          <a:lstStyle/>
          <a:p>
            <a:pPr defTabSz="914339" fontAlgn="auto">
              <a:spcBef>
                <a:spcPts val="0"/>
              </a:spcBef>
              <a:spcAft>
                <a:spcPts val="0"/>
              </a:spcAft>
              <a:defRPr/>
            </a:pPr>
            <a:endParaRPr lang="en-US">
              <a:latin typeface="+mn-lt"/>
              <a:cs typeface="+mn-cs"/>
            </a:endParaRPr>
          </a:p>
        </p:txBody>
      </p:sp>
      <p:sp>
        <p:nvSpPr>
          <p:cNvPr id="15" name="Rectangle 14"/>
          <p:cNvSpPr>
            <a:spLocks noChangeArrowheads="1"/>
          </p:cNvSpPr>
          <p:nvPr/>
        </p:nvSpPr>
        <p:spPr bwMode="auto">
          <a:xfrm>
            <a:off x="152400" y="130175"/>
            <a:ext cx="8832850" cy="54546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lIns="91434" tIns="45717" rIns="91434" bIns="45717" anchor="ctr"/>
          <a:lstStyle/>
          <a:p>
            <a:pPr defTabSz="914339" fontAlgn="auto">
              <a:spcBef>
                <a:spcPts val="0"/>
              </a:spcBef>
              <a:spcAft>
                <a:spcPts val="0"/>
              </a:spcAft>
              <a:defRPr/>
            </a:pPr>
            <a:endParaRPr lang="en-US" dirty="0">
              <a:latin typeface="+mn-lt"/>
              <a:cs typeface="+mn-cs"/>
            </a:endParaRPr>
          </a:p>
        </p:txBody>
      </p:sp>
      <p:sp>
        <p:nvSpPr>
          <p:cNvPr id="16" name="Oval 15"/>
          <p:cNvSpPr/>
          <p:nvPr/>
        </p:nvSpPr>
        <p:spPr>
          <a:xfrm>
            <a:off x="4267200" y="796925"/>
            <a:ext cx="609600" cy="5080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4" tIns="45717" rIns="91434" bIns="45717" anchor="ctr"/>
          <a:lstStyle/>
          <a:p>
            <a:pPr algn="ctr" defTabSz="914339" fontAlgn="auto">
              <a:spcBef>
                <a:spcPts val="0"/>
              </a:spcBef>
              <a:spcAft>
                <a:spcPts val="0"/>
              </a:spcAft>
              <a:defRPr/>
            </a:pPr>
            <a:endParaRPr lang="en-US"/>
          </a:p>
        </p:txBody>
      </p:sp>
      <p:sp>
        <p:nvSpPr>
          <p:cNvPr id="17" name="Oval 16"/>
          <p:cNvSpPr/>
          <p:nvPr/>
        </p:nvSpPr>
        <p:spPr>
          <a:xfrm>
            <a:off x="4362450" y="874713"/>
            <a:ext cx="419100" cy="350837"/>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lIns="91434" tIns="45717" rIns="91434" bIns="45717" anchor="ctr"/>
          <a:lstStyle/>
          <a:p>
            <a:pPr algn="ctr" defTabSz="914339" fontAlgn="auto">
              <a:spcBef>
                <a:spcPts val="0"/>
              </a:spcBef>
              <a:spcAft>
                <a:spcPts val="0"/>
              </a:spcAft>
              <a:defRPr/>
            </a:pPr>
            <a:endParaRPr lang="en-US"/>
          </a:p>
        </p:txBody>
      </p:sp>
      <p:sp>
        <p:nvSpPr>
          <p:cNvPr id="3" name="Text Placeholder 2"/>
          <p:cNvSpPr>
            <a:spLocks noGrp="1"/>
          </p:cNvSpPr>
          <p:nvPr>
            <p:ph type="body" idx="1"/>
          </p:nvPr>
        </p:nvSpPr>
        <p:spPr>
          <a:xfrm>
            <a:off x="301753" y="1270001"/>
            <a:ext cx="4040188" cy="610812"/>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791333" y="1270000"/>
            <a:ext cx="4041775" cy="60960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24" name="Content Placeholder 23"/>
          <p:cNvSpPr>
            <a:spLocks noGrp="1"/>
          </p:cNvSpPr>
          <p:nvPr>
            <p:ph sz="quarter" idx="2"/>
          </p:nvPr>
        </p:nvSpPr>
        <p:spPr>
          <a:xfrm>
            <a:off x="301752" y="2059488"/>
            <a:ext cx="4041648" cy="318200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6" name="Content Placeholder 25"/>
          <p:cNvSpPr>
            <a:spLocks noGrp="1"/>
          </p:cNvSpPr>
          <p:nvPr>
            <p:ph sz="quarter" idx="4"/>
          </p:nvPr>
        </p:nvSpPr>
        <p:spPr>
          <a:xfrm>
            <a:off x="4800601" y="2059486"/>
            <a:ext cx="4038600" cy="31851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3" name="Title 22"/>
          <p:cNvSpPr>
            <a:spLocks noGrp="1"/>
          </p:cNvSpPr>
          <p:nvPr>
            <p:ph type="title"/>
          </p:nvPr>
        </p:nvSpPr>
        <p:spPr/>
        <p:txBody>
          <a:bodyPr rtlCol="0"/>
          <a:lstStyle/>
          <a:p>
            <a:r>
              <a:rPr lang="en-US" smtClean="0"/>
              <a:t>Click to edit Master title style</a:t>
            </a:r>
            <a:endParaRPr lang="en-US"/>
          </a:p>
        </p:txBody>
      </p:sp>
      <p:sp>
        <p:nvSpPr>
          <p:cNvPr id="18" name="Date Placeholder 6"/>
          <p:cNvSpPr>
            <a:spLocks noGrp="1"/>
          </p:cNvSpPr>
          <p:nvPr>
            <p:ph type="dt" sz="half" idx="10"/>
          </p:nvPr>
        </p:nvSpPr>
        <p:spPr/>
        <p:txBody>
          <a:bodyPr/>
          <a:lstStyle>
            <a:lvl1pPr>
              <a:defRPr/>
            </a:lvl1pPr>
          </a:lstStyle>
          <a:p>
            <a:pPr>
              <a:defRPr/>
            </a:pPr>
            <a:fld id="{E241F266-ADBD-47F4-9D58-3B8EF22F66E5}" type="datetimeFigureOut">
              <a:rPr lang="en-CA"/>
              <a:pPr>
                <a:defRPr/>
              </a:pPr>
              <a:t>21/02/2012</a:t>
            </a:fld>
            <a:endParaRPr lang="en-CA"/>
          </a:p>
        </p:txBody>
      </p:sp>
      <p:sp>
        <p:nvSpPr>
          <p:cNvPr id="19" name="Footer Placeholder 7"/>
          <p:cNvSpPr>
            <a:spLocks noGrp="1"/>
          </p:cNvSpPr>
          <p:nvPr>
            <p:ph type="ftr" sz="quarter" idx="11"/>
          </p:nvPr>
        </p:nvSpPr>
        <p:spPr/>
        <p:txBody>
          <a:bodyPr/>
          <a:lstStyle>
            <a:lvl1pPr>
              <a:defRPr/>
            </a:lvl1pPr>
          </a:lstStyle>
          <a:p>
            <a:pPr>
              <a:defRPr/>
            </a:pPr>
            <a:endParaRPr lang="en-CA"/>
          </a:p>
        </p:txBody>
      </p:sp>
      <p:sp>
        <p:nvSpPr>
          <p:cNvPr id="20" name="Slide Number Placeholder 8"/>
          <p:cNvSpPr>
            <a:spLocks noGrp="1"/>
          </p:cNvSpPr>
          <p:nvPr>
            <p:ph type="sldNum" sz="quarter" idx="12"/>
          </p:nvPr>
        </p:nvSpPr>
        <p:spPr>
          <a:xfrm>
            <a:off x="4343400" y="868363"/>
            <a:ext cx="457200" cy="368300"/>
          </a:xfrm>
        </p:spPr>
        <p:txBody>
          <a:bodyPr/>
          <a:lstStyle>
            <a:lvl1pPr algn="ctr">
              <a:defRPr smtClean="0"/>
            </a:lvl1pPr>
          </a:lstStyle>
          <a:p>
            <a:pPr>
              <a:defRPr/>
            </a:pPr>
            <a:fld id="{4072144F-624E-4482-97BE-A25F57BD7975}" type="slidenum">
              <a:rPr lang="en-CA"/>
              <a:pPr>
                <a:defRPr/>
              </a:pPr>
              <a:t>‹#›</a:t>
            </a:fld>
            <a:endParaRPr lang="en-CA"/>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pPr>
              <a:defRPr/>
            </a:pPr>
            <a:fld id="{57E27870-F2D8-4CFE-8154-A18B382E0FF0}" type="datetimeFigureOut">
              <a:rPr lang="en-CA"/>
              <a:pPr>
                <a:defRPr/>
              </a:pPr>
              <a:t>21/02/2012</a:t>
            </a:fld>
            <a:endParaRPr lang="en-CA"/>
          </a:p>
        </p:txBody>
      </p:sp>
      <p:sp>
        <p:nvSpPr>
          <p:cNvPr id="4" name="Footer Placeholder 3"/>
          <p:cNvSpPr>
            <a:spLocks noGrp="1"/>
          </p:cNvSpPr>
          <p:nvPr>
            <p:ph type="ftr" sz="quarter" idx="11"/>
          </p:nvPr>
        </p:nvSpPr>
        <p:spPr/>
        <p:txBody>
          <a:bodyPr/>
          <a:lstStyle>
            <a:lvl1pPr>
              <a:defRPr/>
            </a:lvl1pPr>
          </a:lstStyle>
          <a:p>
            <a:pPr>
              <a:defRPr/>
            </a:pPr>
            <a:endParaRPr lang="en-CA"/>
          </a:p>
        </p:txBody>
      </p:sp>
      <p:sp>
        <p:nvSpPr>
          <p:cNvPr id="5" name="Slide Number Placeholder 4"/>
          <p:cNvSpPr>
            <a:spLocks noGrp="1"/>
          </p:cNvSpPr>
          <p:nvPr>
            <p:ph type="sldNum" sz="quarter" idx="12"/>
          </p:nvPr>
        </p:nvSpPr>
        <p:spPr>
          <a:xfrm>
            <a:off x="4343400" y="863600"/>
            <a:ext cx="457200" cy="368300"/>
          </a:xfrm>
        </p:spPr>
        <p:txBody>
          <a:bodyPr/>
          <a:lstStyle>
            <a:lvl1pPr>
              <a:defRPr/>
            </a:lvl1pPr>
          </a:lstStyle>
          <a:p>
            <a:pPr>
              <a:defRPr/>
            </a:pPr>
            <a:fld id="{4B9D4F58-4A5F-4CE3-9654-36C110BCF552}" type="slidenum">
              <a:rPr lang="en-CA"/>
              <a:pPr>
                <a:defRPr/>
              </a:pPr>
              <a:t>‹#›</a:t>
            </a:fld>
            <a:endParaRPr lang="en-C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1"/>
          <p:cNvSpPr>
            <a:spLocks noChangeArrowheads="1"/>
          </p:cNvSpPr>
          <p:nvPr/>
        </p:nvSpPr>
        <p:spPr bwMode="white">
          <a:xfrm>
            <a:off x="0" y="5588000"/>
            <a:ext cx="9144000" cy="127000"/>
          </a:xfrm>
          <a:prstGeom prst="rect">
            <a:avLst/>
          </a:prstGeom>
          <a:solidFill>
            <a:srgbClr val="FFFFFF"/>
          </a:solidFill>
          <a:ln w="9525" cap="flat" cmpd="sng" algn="ctr">
            <a:noFill/>
            <a:prstDash val="solid"/>
            <a:miter lim="800000"/>
            <a:headEnd type="none" w="med" len="med"/>
            <a:tailEnd type="none" w="med" len="med"/>
          </a:ln>
          <a:effectLst/>
        </p:spPr>
        <p:txBody>
          <a:bodyPr wrap="none" lIns="91434" tIns="45717" rIns="91434" bIns="45717" anchor="ctr"/>
          <a:lstStyle/>
          <a:p>
            <a:pPr defTabSz="914339" fontAlgn="auto">
              <a:spcBef>
                <a:spcPts val="0"/>
              </a:spcBef>
              <a:spcAft>
                <a:spcPts val="0"/>
              </a:spcAft>
              <a:defRPr/>
            </a:pPr>
            <a:endParaRPr lang="en-US">
              <a:latin typeface="+mn-lt"/>
              <a:cs typeface="+mn-cs"/>
            </a:endParaRPr>
          </a:p>
        </p:txBody>
      </p:sp>
      <p:sp>
        <p:nvSpPr>
          <p:cNvPr id="3" name="Rectangle 2"/>
          <p:cNvSpPr>
            <a:spLocks noChangeArrowheads="1"/>
          </p:cNvSpPr>
          <p:nvPr/>
        </p:nvSpPr>
        <p:spPr bwMode="white">
          <a:xfrm>
            <a:off x="0" y="0"/>
            <a:ext cx="9144000" cy="130175"/>
          </a:xfrm>
          <a:prstGeom prst="rect">
            <a:avLst/>
          </a:prstGeom>
          <a:solidFill>
            <a:srgbClr val="FFFFFF"/>
          </a:solidFill>
          <a:ln w="9525" cap="flat" cmpd="sng" algn="ctr">
            <a:noFill/>
            <a:prstDash val="solid"/>
            <a:miter lim="800000"/>
            <a:headEnd type="none" w="med" len="med"/>
            <a:tailEnd type="none" w="med" len="med"/>
          </a:ln>
          <a:effectLst/>
        </p:spPr>
        <p:txBody>
          <a:bodyPr wrap="none" lIns="91434" tIns="45717" rIns="91434" bIns="45717" anchor="ctr"/>
          <a:lstStyle/>
          <a:p>
            <a:pPr defTabSz="914339" fontAlgn="auto">
              <a:spcBef>
                <a:spcPts val="0"/>
              </a:spcBef>
              <a:spcAft>
                <a:spcPts val="0"/>
              </a:spcAft>
              <a:defRPr/>
            </a:pPr>
            <a:endParaRPr lang="en-US">
              <a:latin typeface="+mn-lt"/>
              <a:cs typeface="+mn-cs"/>
            </a:endParaRPr>
          </a:p>
        </p:txBody>
      </p:sp>
      <p:sp>
        <p:nvSpPr>
          <p:cNvPr id="4" name="Rectangle 3"/>
          <p:cNvSpPr>
            <a:spLocks noChangeArrowheads="1"/>
          </p:cNvSpPr>
          <p:nvPr/>
        </p:nvSpPr>
        <p:spPr bwMode="white">
          <a:xfrm>
            <a:off x="8991600" y="0"/>
            <a:ext cx="152400" cy="5715000"/>
          </a:xfrm>
          <a:prstGeom prst="rect">
            <a:avLst/>
          </a:prstGeom>
          <a:solidFill>
            <a:srgbClr val="FFFFFF"/>
          </a:solidFill>
          <a:ln w="9525" cap="flat" cmpd="sng" algn="ctr">
            <a:noFill/>
            <a:prstDash val="solid"/>
            <a:miter lim="800000"/>
            <a:headEnd type="none" w="med" len="med"/>
            <a:tailEnd type="none" w="med" len="med"/>
          </a:ln>
          <a:effectLst/>
        </p:spPr>
        <p:txBody>
          <a:bodyPr wrap="none" lIns="91434" tIns="45717" rIns="91434" bIns="45717" anchor="ctr"/>
          <a:lstStyle/>
          <a:p>
            <a:pPr defTabSz="914339" fontAlgn="auto">
              <a:spcBef>
                <a:spcPts val="0"/>
              </a:spcBef>
              <a:spcAft>
                <a:spcPts val="0"/>
              </a:spcAft>
              <a:defRPr/>
            </a:pPr>
            <a:endParaRPr lang="en-US">
              <a:latin typeface="+mn-lt"/>
              <a:cs typeface="+mn-cs"/>
            </a:endParaRPr>
          </a:p>
        </p:txBody>
      </p:sp>
      <p:sp>
        <p:nvSpPr>
          <p:cNvPr id="5" name="Rectangle 4"/>
          <p:cNvSpPr>
            <a:spLocks noChangeArrowheads="1"/>
          </p:cNvSpPr>
          <p:nvPr/>
        </p:nvSpPr>
        <p:spPr bwMode="white">
          <a:xfrm>
            <a:off x="0" y="0"/>
            <a:ext cx="152400" cy="5715000"/>
          </a:xfrm>
          <a:prstGeom prst="rect">
            <a:avLst/>
          </a:prstGeom>
          <a:solidFill>
            <a:srgbClr val="FFFFFF"/>
          </a:solidFill>
          <a:ln w="9525" cap="flat" cmpd="sng" algn="ctr">
            <a:noFill/>
            <a:prstDash val="solid"/>
            <a:miter lim="800000"/>
            <a:headEnd type="none" w="med" len="med"/>
            <a:tailEnd type="none" w="med" len="med"/>
          </a:ln>
          <a:effectLst/>
        </p:spPr>
        <p:txBody>
          <a:bodyPr wrap="none" lIns="91434" tIns="45717" rIns="91434" bIns="45717" anchor="ctr"/>
          <a:lstStyle/>
          <a:p>
            <a:pPr defTabSz="914339" fontAlgn="auto">
              <a:spcBef>
                <a:spcPts val="0"/>
              </a:spcBef>
              <a:spcAft>
                <a:spcPts val="0"/>
              </a:spcAft>
              <a:defRPr/>
            </a:pPr>
            <a:endParaRPr lang="en-US">
              <a:latin typeface="+mn-lt"/>
              <a:cs typeface="+mn-cs"/>
            </a:endParaRPr>
          </a:p>
        </p:txBody>
      </p:sp>
      <p:sp>
        <p:nvSpPr>
          <p:cNvPr id="6" name="Rectangle 5"/>
          <p:cNvSpPr>
            <a:spLocks noChangeArrowheads="1"/>
          </p:cNvSpPr>
          <p:nvPr/>
        </p:nvSpPr>
        <p:spPr bwMode="auto">
          <a:xfrm>
            <a:off x="146050" y="5326063"/>
            <a:ext cx="8832850" cy="258762"/>
          </a:xfrm>
          <a:prstGeom prst="rect">
            <a:avLst/>
          </a:prstGeom>
          <a:solidFill>
            <a:schemeClr val="accent3"/>
          </a:solidFill>
          <a:ln w="9525" cap="flat" cmpd="sng" algn="ctr">
            <a:noFill/>
            <a:prstDash val="solid"/>
            <a:miter lim="800000"/>
            <a:headEnd type="none" w="med" len="med"/>
            <a:tailEnd type="none" w="med" len="med"/>
          </a:ln>
          <a:effectLst/>
        </p:spPr>
        <p:txBody>
          <a:bodyPr wrap="none" lIns="91434" tIns="45717" rIns="91434" bIns="45717" anchor="ctr"/>
          <a:lstStyle/>
          <a:p>
            <a:pPr defTabSz="914339" fontAlgn="auto">
              <a:spcBef>
                <a:spcPts val="0"/>
              </a:spcBef>
              <a:spcAft>
                <a:spcPts val="0"/>
              </a:spcAft>
              <a:defRPr/>
            </a:pPr>
            <a:endParaRPr lang="en-US">
              <a:latin typeface="+mn-lt"/>
              <a:cs typeface="+mn-cs"/>
            </a:endParaRPr>
          </a:p>
        </p:txBody>
      </p:sp>
      <p:sp>
        <p:nvSpPr>
          <p:cNvPr id="7" name="Rectangle 6"/>
          <p:cNvSpPr>
            <a:spLocks noChangeArrowheads="1"/>
          </p:cNvSpPr>
          <p:nvPr/>
        </p:nvSpPr>
        <p:spPr bwMode="auto">
          <a:xfrm>
            <a:off x="152400" y="131763"/>
            <a:ext cx="8832850" cy="5456237"/>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lIns="91434" tIns="45717" rIns="91434" bIns="45717" anchor="ctr"/>
          <a:lstStyle/>
          <a:p>
            <a:pPr defTabSz="914339" fontAlgn="auto">
              <a:spcBef>
                <a:spcPts val="0"/>
              </a:spcBef>
              <a:spcAft>
                <a:spcPts val="0"/>
              </a:spcAft>
              <a:defRPr/>
            </a:pPr>
            <a:endParaRPr lang="en-US" dirty="0">
              <a:latin typeface="+mn-lt"/>
              <a:cs typeface="+mn-cs"/>
            </a:endParaRPr>
          </a:p>
        </p:txBody>
      </p:sp>
      <p:sp>
        <p:nvSpPr>
          <p:cNvPr id="8" name="Date Placeholder 1"/>
          <p:cNvSpPr>
            <a:spLocks noGrp="1"/>
          </p:cNvSpPr>
          <p:nvPr>
            <p:ph type="dt" sz="half" idx="10"/>
          </p:nvPr>
        </p:nvSpPr>
        <p:spPr/>
        <p:txBody>
          <a:bodyPr/>
          <a:lstStyle>
            <a:lvl1pPr>
              <a:defRPr/>
            </a:lvl1pPr>
          </a:lstStyle>
          <a:p>
            <a:pPr>
              <a:defRPr/>
            </a:pPr>
            <a:fld id="{7441F112-AF84-4BDE-B0F9-EC5BB77E6E03}" type="datetimeFigureOut">
              <a:rPr lang="en-CA"/>
              <a:pPr>
                <a:defRPr/>
              </a:pPr>
              <a:t>21/02/2012</a:t>
            </a:fld>
            <a:endParaRPr lang="en-CA"/>
          </a:p>
        </p:txBody>
      </p:sp>
      <p:sp>
        <p:nvSpPr>
          <p:cNvPr id="9" name="Footer Placeholder 2"/>
          <p:cNvSpPr>
            <a:spLocks noGrp="1"/>
          </p:cNvSpPr>
          <p:nvPr>
            <p:ph type="ftr" sz="quarter" idx="11"/>
          </p:nvPr>
        </p:nvSpPr>
        <p:spPr/>
        <p:txBody>
          <a:bodyPr/>
          <a:lstStyle>
            <a:lvl1pPr>
              <a:defRPr/>
            </a:lvl1pPr>
          </a:lstStyle>
          <a:p>
            <a:pPr>
              <a:defRPr/>
            </a:pPr>
            <a:endParaRPr lang="en-CA"/>
          </a:p>
        </p:txBody>
      </p:sp>
      <p:sp>
        <p:nvSpPr>
          <p:cNvPr id="10" name="Slide Number Placeholder 3"/>
          <p:cNvSpPr>
            <a:spLocks noGrp="1"/>
          </p:cNvSpPr>
          <p:nvPr>
            <p:ph type="sldNum" sz="quarter" idx="12"/>
          </p:nvPr>
        </p:nvSpPr>
        <p:spPr>
          <a:xfrm>
            <a:off x="4267200" y="5270500"/>
            <a:ext cx="609600" cy="368300"/>
          </a:xfrm>
        </p:spPr>
        <p:txBody>
          <a:bodyPr/>
          <a:lstStyle>
            <a:lvl1pPr>
              <a:defRPr smtClean="0">
                <a:solidFill>
                  <a:srgbClr val="FFFFFF"/>
                </a:solidFill>
              </a:defRPr>
            </a:lvl1pPr>
          </a:lstStyle>
          <a:p>
            <a:pPr>
              <a:defRPr/>
            </a:pPr>
            <a:fld id="{D433E177-F4AD-411F-B4FE-9BADCC0BB53E}" type="slidenum">
              <a:rPr lang="en-CA"/>
              <a:pPr>
                <a:defRPr/>
              </a:pPr>
              <a:t>‹#›</a:t>
            </a:fld>
            <a:endParaRPr lang="en-C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Rectangle 4"/>
          <p:cNvSpPr>
            <a:spLocks noChangeArrowheads="1"/>
          </p:cNvSpPr>
          <p:nvPr/>
        </p:nvSpPr>
        <p:spPr bwMode="auto">
          <a:xfrm>
            <a:off x="152400" y="127000"/>
            <a:ext cx="8832850" cy="254000"/>
          </a:xfrm>
          <a:prstGeom prst="rect">
            <a:avLst/>
          </a:prstGeom>
          <a:solidFill>
            <a:schemeClr val="accent3"/>
          </a:solidFill>
          <a:ln w="9525" cap="flat" cmpd="sng" algn="ctr">
            <a:noFill/>
            <a:prstDash val="solid"/>
            <a:miter lim="800000"/>
            <a:headEnd type="none" w="med" len="med"/>
            <a:tailEnd type="none" w="med" len="med"/>
          </a:ln>
          <a:effectLst/>
        </p:spPr>
        <p:txBody>
          <a:bodyPr wrap="none" lIns="91434" tIns="45717" rIns="91434" bIns="45717" anchor="ctr"/>
          <a:lstStyle/>
          <a:p>
            <a:pPr defTabSz="914339" fontAlgn="auto">
              <a:spcBef>
                <a:spcPts val="0"/>
              </a:spcBef>
              <a:spcAft>
                <a:spcPts val="0"/>
              </a:spcAft>
              <a:defRPr/>
            </a:pPr>
            <a:endParaRPr lang="en-US">
              <a:latin typeface="+mn-lt"/>
              <a:cs typeface="+mn-cs"/>
            </a:endParaRPr>
          </a:p>
        </p:txBody>
      </p:sp>
      <p:sp>
        <p:nvSpPr>
          <p:cNvPr id="6" name="Rectangle 5"/>
          <p:cNvSpPr>
            <a:spLocks noChangeArrowheads="1"/>
          </p:cNvSpPr>
          <p:nvPr/>
        </p:nvSpPr>
        <p:spPr bwMode="white">
          <a:xfrm>
            <a:off x="0" y="5588000"/>
            <a:ext cx="9144000" cy="127000"/>
          </a:xfrm>
          <a:prstGeom prst="rect">
            <a:avLst/>
          </a:prstGeom>
          <a:solidFill>
            <a:srgbClr val="FFFFFF"/>
          </a:solidFill>
          <a:ln w="9525" cap="flat" cmpd="sng" algn="ctr">
            <a:noFill/>
            <a:prstDash val="solid"/>
            <a:miter lim="800000"/>
            <a:headEnd type="none" w="med" len="med"/>
            <a:tailEnd type="none" w="med" len="med"/>
          </a:ln>
          <a:effectLst/>
        </p:spPr>
        <p:txBody>
          <a:bodyPr wrap="none" lIns="91434" tIns="45717" rIns="91434" bIns="45717" anchor="ctr"/>
          <a:lstStyle/>
          <a:p>
            <a:pPr defTabSz="914339" fontAlgn="auto">
              <a:spcBef>
                <a:spcPts val="0"/>
              </a:spcBef>
              <a:spcAft>
                <a:spcPts val="0"/>
              </a:spcAft>
              <a:defRPr/>
            </a:pPr>
            <a:endParaRPr lang="en-US">
              <a:latin typeface="+mn-lt"/>
              <a:cs typeface="+mn-cs"/>
            </a:endParaRPr>
          </a:p>
        </p:txBody>
      </p:sp>
      <p:sp>
        <p:nvSpPr>
          <p:cNvPr id="7" name="Rectangle 6"/>
          <p:cNvSpPr>
            <a:spLocks noChangeArrowheads="1"/>
          </p:cNvSpPr>
          <p:nvPr/>
        </p:nvSpPr>
        <p:spPr bwMode="white">
          <a:xfrm>
            <a:off x="8991600" y="0"/>
            <a:ext cx="152400" cy="5715000"/>
          </a:xfrm>
          <a:prstGeom prst="rect">
            <a:avLst/>
          </a:prstGeom>
          <a:solidFill>
            <a:srgbClr val="FFFFFF"/>
          </a:solidFill>
          <a:ln w="9525" cap="flat" cmpd="sng" algn="ctr">
            <a:noFill/>
            <a:prstDash val="solid"/>
            <a:miter lim="800000"/>
            <a:headEnd type="none" w="med" len="med"/>
            <a:tailEnd type="none" w="med" len="med"/>
          </a:ln>
          <a:effectLst/>
        </p:spPr>
        <p:txBody>
          <a:bodyPr wrap="none" lIns="91434" tIns="45717" rIns="91434" bIns="45717" anchor="ctr"/>
          <a:lstStyle/>
          <a:p>
            <a:pPr defTabSz="914339" fontAlgn="auto">
              <a:spcBef>
                <a:spcPts val="0"/>
              </a:spcBef>
              <a:spcAft>
                <a:spcPts val="0"/>
              </a:spcAft>
              <a:defRPr/>
            </a:pPr>
            <a:endParaRPr lang="en-US">
              <a:latin typeface="+mn-lt"/>
              <a:cs typeface="+mn-cs"/>
            </a:endParaRPr>
          </a:p>
        </p:txBody>
      </p:sp>
      <p:sp>
        <p:nvSpPr>
          <p:cNvPr id="8" name="Rectangle 7"/>
          <p:cNvSpPr>
            <a:spLocks noChangeArrowheads="1"/>
          </p:cNvSpPr>
          <p:nvPr/>
        </p:nvSpPr>
        <p:spPr bwMode="white">
          <a:xfrm>
            <a:off x="0" y="0"/>
            <a:ext cx="9144000" cy="98425"/>
          </a:xfrm>
          <a:prstGeom prst="rect">
            <a:avLst/>
          </a:prstGeom>
          <a:solidFill>
            <a:srgbClr val="FFFFFF"/>
          </a:solidFill>
          <a:ln w="9525" cap="flat" cmpd="sng" algn="ctr">
            <a:noFill/>
            <a:prstDash val="solid"/>
            <a:miter lim="800000"/>
            <a:headEnd type="none" w="med" len="med"/>
            <a:tailEnd type="none" w="med" len="med"/>
          </a:ln>
          <a:effectLst/>
        </p:spPr>
        <p:txBody>
          <a:bodyPr wrap="none" lIns="91434" tIns="45717" rIns="91434" bIns="45717" anchor="ctr"/>
          <a:lstStyle/>
          <a:p>
            <a:pPr defTabSz="914339" fontAlgn="auto">
              <a:spcBef>
                <a:spcPts val="0"/>
              </a:spcBef>
              <a:spcAft>
                <a:spcPts val="0"/>
              </a:spcAft>
              <a:defRPr/>
            </a:pPr>
            <a:endParaRPr lang="en-US">
              <a:latin typeface="+mn-lt"/>
              <a:cs typeface="+mn-cs"/>
            </a:endParaRPr>
          </a:p>
        </p:txBody>
      </p:sp>
      <p:sp>
        <p:nvSpPr>
          <p:cNvPr id="9" name="Rectangle 8"/>
          <p:cNvSpPr>
            <a:spLocks noChangeArrowheads="1"/>
          </p:cNvSpPr>
          <p:nvPr/>
        </p:nvSpPr>
        <p:spPr bwMode="white">
          <a:xfrm>
            <a:off x="0" y="0"/>
            <a:ext cx="152400" cy="5715000"/>
          </a:xfrm>
          <a:prstGeom prst="rect">
            <a:avLst/>
          </a:prstGeom>
          <a:solidFill>
            <a:srgbClr val="FFFFFF"/>
          </a:solidFill>
          <a:ln w="9525" cap="flat" cmpd="sng" algn="ctr">
            <a:noFill/>
            <a:prstDash val="solid"/>
            <a:miter lim="800000"/>
            <a:headEnd type="none" w="med" len="med"/>
            <a:tailEnd type="none" w="med" len="med"/>
          </a:ln>
          <a:effectLst/>
        </p:spPr>
        <p:txBody>
          <a:bodyPr wrap="none" lIns="91434" tIns="45717" rIns="91434" bIns="45717" anchor="ctr"/>
          <a:lstStyle/>
          <a:p>
            <a:pPr defTabSz="914339" fontAlgn="auto">
              <a:spcBef>
                <a:spcPts val="0"/>
              </a:spcBef>
              <a:spcAft>
                <a:spcPts val="0"/>
              </a:spcAft>
              <a:defRPr/>
            </a:pPr>
            <a:endParaRPr lang="en-US">
              <a:latin typeface="+mn-lt"/>
              <a:cs typeface="+mn-cs"/>
            </a:endParaRPr>
          </a:p>
        </p:txBody>
      </p:sp>
      <p:sp>
        <p:nvSpPr>
          <p:cNvPr id="10" name="Rectangle 9"/>
          <p:cNvSpPr/>
          <p:nvPr/>
        </p:nvSpPr>
        <p:spPr>
          <a:xfrm>
            <a:off x="152400" y="508000"/>
            <a:ext cx="2743200" cy="48895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4" tIns="45717" rIns="91434" bIns="45717" anchor="ctr"/>
          <a:lstStyle/>
          <a:p>
            <a:pPr algn="ctr" defTabSz="914339" fontAlgn="auto">
              <a:spcBef>
                <a:spcPts val="0"/>
              </a:spcBef>
              <a:spcAft>
                <a:spcPts val="0"/>
              </a:spcAft>
              <a:defRPr/>
            </a:pPr>
            <a:endParaRPr lang="en-US"/>
          </a:p>
        </p:txBody>
      </p:sp>
      <p:sp>
        <p:nvSpPr>
          <p:cNvPr id="11" name="Rectangle 10"/>
          <p:cNvSpPr>
            <a:spLocks noChangeArrowheads="1"/>
          </p:cNvSpPr>
          <p:nvPr/>
        </p:nvSpPr>
        <p:spPr bwMode="auto">
          <a:xfrm>
            <a:off x="152400" y="127000"/>
            <a:ext cx="8832850" cy="5456238"/>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lIns="91434" tIns="45717" rIns="91434" bIns="45717" anchor="ctr"/>
          <a:lstStyle/>
          <a:p>
            <a:pPr defTabSz="914339" fontAlgn="auto">
              <a:spcBef>
                <a:spcPts val="0"/>
              </a:spcBef>
              <a:spcAft>
                <a:spcPts val="0"/>
              </a:spcAft>
              <a:defRPr/>
            </a:pPr>
            <a:endParaRPr lang="en-US" dirty="0">
              <a:latin typeface="+mn-lt"/>
              <a:cs typeface="+mn-cs"/>
            </a:endParaRPr>
          </a:p>
        </p:txBody>
      </p:sp>
      <p:sp>
        <p:nvSpPr>
          <p:cNvPr id="12" name="Straight Connector 11"/>
          <p:cNvSpPr>
            <a:spLocks noChangeShapeType="1"/>
          </p:cNvSpPr>
          <p:nvPr/>
        </p:nvSpPr>
        <p:spPr bwMode="auto">
          <a:xfrm>
            <a:off x="152400" y="44450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lIns="91434" tIns="45717" rIns="91434" bIns="45717" anchor="ctr"/>
          <a:lstStyle/>
          <a:p>
            <a:pPr defTabSz="914339" fontAlgn="auto">
              <a:spcBef>
                <a:spcPts val="0"/>
              </a:spcBef>
              <a:spcAft>
                <a:spcPts val="0"/>
              </a:spcAft>
              <a:defRPr/>
            </a:pPr>
            <a:endParaRPr lang="en-US">
              <a:latin typeface="+mn-lt"/>
              <a:cs typeface="+mn-cs"/>
            </a:endParaRPr>
          </a:p>
        </p:txBody>
      </p:sp>
      <p:sp>
        <p:nvSpPr>
          <p:cNvPr id="13" name="Oval 12"/>
          <p:cNvSpPr/>
          <p:nvPr/>
        </p:nvSpPr>
        <p:spPr>
          <a:xfrm>
            <a:off x="1295400" y="190500"/>
            <a:ext cx="609600" cy="5080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4" tIns="45717" rIns="91434" bIns="45717" anchor="ctr"/>
          <a:lstStyle/>
          <a:p>
            <a:pPr algn="ctr" defTabSz="914339" fontAlgn="auto">
              <a:spcBef>
                <a:spcPts val="0"/>
              </a:spcBef>
              <a:spcAft>
                <a:spcPts val="0"/>
              </a:spcAft>
              <a:defRPr/>
            </a:pPr>
            <a:endParaRPr lang="en-US"/>
          </a:p>
        </p:txBody>
      </p:sp>
      <p:sp>
        <p:nvSpPr>
          <p:cNvPr id="14" name="Oval 13"/>
          <p:cNvSpPr/>
          <p:nvPr/>
        </p:nvSpPr>
        <p:spPr>
          <a:xfrm>
            <a:off x="1390650" y="269875"/>
            <a:ext cx="419100" cy="34925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lIns="91434" tIns="45717" rIns="91434" bIns="45717" anchor="ctr"/>
          <a:lstStyle/>
          <a:p>
            <a:pPr algn="ctr" defTabSz="914339" fontAlgn="auto">
              <a:spcBef>
                <a:spcPts val="0"/>
              </a:spcBef>
              <a:spcAft>
                <a:spcPts val="0"/>
              </a:spcAft>
              <a:defRPr/>
            </a:pPr>
            <a:endParaRPr lang="en-US"/>
          </a:p>
        </p:txBody>
      </p:sp>
      <p:sp>
        <p:nvSpPr>
          <p:cNvPr id="15" name="Rectangle 14"/>
          <p:cNvSpPr>
            <a:spLocks noChangeArrowheads="1"/>
          </p:cNvSpPr>
          <p:nvPr/>
        </p:nvSpPr>
        <p:spPr bwMode="auto">
          <a:xfrm>
            <a:off x="149225" y="5322888"/>
            <a:ext cx="8832850" cy="258762"/>
          </a:xfrm>
          <a:prstGeom prst="rect">
            <a:avLst/>
          </a:prstGeom>
          <a:solidFill>
            <a:schemeClr val="accent3"/>
          </a:solidFill>
          <a:ln w="9525" cap="flat" cmpd="sng" algn="ctr">
            <a:noFill/>
            <a:prstDash val="solid"/>
            <a:miter lim="800000"/>
            <a:headEnd type="none" w="med" len="med"/>
            <a:tailEnd type="none" w="med" len="med"/>
          </a:ln>
          <a:effectLst/>
        </p:spPr>
        <p:txBody>
          <a:bodyPr wrap="none" lIns="91434" tIns="45717" rIns="91434" bIns="45717" anchor="ctr"/>
          <a:lstStyle/>
          <a:p>
            <a:pPr defTabSz="914339" fontAlgn="auto">
              <a:spcBef>
                <a:spcPts val="0"/>
              </a:spcBef>
              <a:spcAft>
                <a:spcPts val="0"/>
              </a:spcAft>
              <a:defRPr/>
            </a:pPr>
            <a:endParaRPr lang="en-US">
              <a:latin typeface="+mn-lt"/>
              <a:cs typeface="+mn-cs"/>
            </a:endParaRPr>
          </a:p>
        </p:txBody>
      </p:sp>
      <p:sp>
        <p:nvSpPr>
          <p:cNvPr id="2" name="Title 1"/>
          <p:cNvSpPr>
            <a:spLocks noGrp="1"/>
          </p:cNvSpPr>
          <p:nvPr>
            <p:ph type="title"/>
          </p:nvPr>
        </p:nvSpPr>
        <p:spPr>
          <a:xfrm>
            <a:off x="381000" y="762000"/>
            <a:ext cx="2362200" cy="825500"/>
          </a:xfrm>
        </p:spPr>
        <p:txBody>
          <a:bodyPr>
            <a:noAutofit/>
          </a:bodyPr>
          <a:lstStyle>
            <a:lvl1pPr algn="l">
              <a:buNone/>
              <a:defRPr sz="2200" b="1">
                <a:solidFill>
                  <a:srgbClr val="FFFFFF"/>
                </a:solidFill>
              </a:defRPr>
            </a:lvl1pPr>
          </a:lstStyle>
          <a:p>
            <a:r>
              <a:rPr lang="en-US" smtClean="0"/>
              <a:t>Click to edit Master title style</a:t>
            </a:r>
            <a:endParaRPr lang="en-US"/>
          </a:p>
        </p:txBody>
      </p:sp>
      <p:sp>
        <p:nvSpPr>
          <p:cNvPr id="3" name="Text Placeholder 2"/>
          <p:cNvSpPr>
            <a:spLocks noGrp="1"/>
          </p:cNvSpPr>
          <p:nvPr>
            <p:ph type="body" idx="2"/>
          </p:nvPr>
        </p:nvSpPr>
        <p:spPr>
          <a:xfrm>
            <a:off x="381000" y="1651001"/>
            <a:ext cx="2362200" cy="3454136"/>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20" name="Content Placeholder 19"/>
          <p:cNvSpPr>
            <a:spLocks noGrp="1"/>
          </p:cNvSpPr>
          <p:nvPr>
            <p:ph sz="quarter" idx="1"/>
          </p:nvPr>
        </p:nvSpPr>
        <p:spPr>
          <a:xfrm>
            <a:off x="3124200" y="571501"/>
            <a:ext cx="5638800" cy="4508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6" name="Slide Number Placeholder 6"/>
          <p:cNvSpPr>
            <a:spLocks noGrp="1"/>
          </p:cNvSpPr>
          <p:nvPr>
            <p:ph type="sldNum" sz="quarter" idx="10"/>
          </p:nvPr>
        </p:nvSpPr>
        <p:spPr>
          <a:xfrm>
            <a:off x="1371600" y="260350"/>
            <a:ext cx="457200" cy="368300"/>
          </a:xfrm>
        </p:spPr>
        <p:txBody>
          <a:bodyPr/>
          <a:lstStyle>
            <a:lvl1pPr>
              <a:defRPr smtClean="0">
                <a:solidFill>
                  <a:schemeClr val="accent3">
                    <a:shade val="75000"/>
                  </a:schemeClr>
                </a:solidFill>
              </a:defRPr>
            </a:lvl1pPr>
          </a:lstStyle>
          <a:p>
            <a:pPr>
              <a:defRPr/>
            </a:pPr>
            <a:fld id="{4A3B40A4-CFD8-4380-A5B2-8EDE14C01127}" type="slidenum">
              <a:rPr lang="en-CA"/>
              <a:pPr>
                <a:defRPr/>
              </a:pPr>
              <a:t>‹#›</a:t>
            </a:fld>
            <a:endParaRPr lang="en-CA"/>
          </a:p>
        </p:txBody>
      </p:sp>
      <p:sp>
        <p:nvSpPr>
          <p:cNvPr id="17" name="Date Placeholder 4"/>
          <p:cNvSpPr>
            <a:spLocks noGrp="1"/>
          </p:cNvSpPr>
          <p:nvPr>
            <p:ph type="dt" sz="half" idx="11"/>
          </p:nvPr>
        </p:nvSpPr>
        <p:spPr/>
        <p:txBody>
          <a:bodyPr/>
          <a:lstStyle>
            <a:lvl1pPr>
              <a:defRPr/>
            </a:lvl1pPr>
          </a:lstStyle>
          <a:p>
            <a:pPr>
              <a:defRPr/>
            </a:pPr>
            <a:fld id="{3D1AF443-0155-4D8C-9548-4972F91B835A}" type="datetimeFigureOut">
              <a:rPr lang="en-CA"/>
              <a:pPr>
                <a:defRPr/>
              </a:pPr>
              <a:t>21/02/2012</a:t>
            </a:fld>
            <a:endParaRPr lang="en-CA"/>
          </a:p>
        </p:txBody>
      </p:sp>
      <p:sp>
        <p:nvSpPr>
          <p:cNvPr id="18" name="Footer Placeholder 5"/>
          <p:cNvSpPr>
            <a:spLocks noGrp="1"/>
          </p:cNvSpPr>
          <p:nvPr>
            <p:ph type="ftr" sz="quarter" idx="12"/>
          </p:nvPr>
        </p:nvSpPr>
        <p:spPr>
          <a:xfrm>
            <a:off x="301625" y="5341938"/>
            <a:ext cx="3382963" cy="304800"/>
          </a:xfrm>
        </p:spPr>
        <p:txBody>
          <a:bodyPr/>
          <a:lstStyle>
            <a:lvl1pPr>
              <a:defRPr/>
            </a:lvl1pPr>
          </a:lstStyle>
          <a:p>
            <a:pPr>
              <a:defRPr/>
            </a:pPr>
            <a:endParaRPr lang="en-CA"/>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traight Connector 4"/>
          <p:cNvSpPr>
            <a:spLocks noChangeShapeType="1"/>
          </p:cNvSpPr>
          <p:nvPr/>
        </p:nvSpPr>
        <p:spPr bwMode="auto">
          <a:xfrm>
            <a:off x="152400" y="44450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lIns="91434" tIns="45717" rIns="91434" bIns="45717" anchor="ctr"/>
          <a:lstStyle/>
          <a:p>
            <a:pPr defTabSz="914339" fontAlgn="auto">
              <a:spcBef>
                <a:spcPts val="0"/>
              </a:spcBef>
              <a:spcAft>
                <a:spcPts val="0"/>
              </a:spcAft>
              <a:defRPr/>
            </a:pPr>
            <a:endParaRPr lang="en-US">
              <a:latin typeface="+mn-lt"/>
              <a:cs typeface="+mn-cs"/>
            </a:endParaRPr>
          </a:p>
        </p:txBody>
      </p:sp>
      <p:sp>
        <p:nvSpPr>
          <p:cNvPr id="6" name="Rectangle 5"/>
          <p:cNvSpPr>
            <a:spLocks noChangeArrowheads="1"/>
          </p:cNvSpPr>
          <p:nvPr/>
        </p:nvSpPr>
        <p:spPr bwMode="white">
          <a:xfrm>
            <a:off x="0" y="5588000"/>
            <a:ext cx="9144000" cy="127000"/>
          </a:xfrm>
          <a:prstGeom prst="rect">
            <a:avLst/>
          </a:prstGeom>
          <a:solidFill>
            <a:srgbClr val="FFFFFF"/>
          </a:solidFill>
          <a:ln w="9525" cap="flat" cmpd="sng" algn="ctr">
            <a:noFill/>
            <a:prstDash val="solid"/>
            <a:miter lim="800000"/>
            <a:headEnd type="none" w="med" len="med"/>
            <a:tailEnd type="none" w="med" len="med"/>
          </a:ln>
          <a:effectLst/>
        </p:spPr>
        <p:txBody>
          <a:bodyPr wrap="none" lIns="91434" tIns="45717" rIns="91434" bIns="45717" anchor="ctr"/>
          <a:lstStyle/>
          <a:p>
            <a:pPr defTabSz="914339" fontAlgn="auto">
              <a:spcBef>
                <a:spcPts val="0"/>
              </a:spcBef>
              <a:spcAft>
                <a:spcPts val="0"/>
              </a:spcAft>
              <a:defRPr/>
            </a:pPr>
            <a:endParaRPr lang="en-US">
              <a:latin typeface="+mn-lt"/>
              <a:cs typeface="+mn-cs"/>
            </a:endParaRPr>
          </a:p>
        </p:txBody>
      </p:sp>
      <p:sp>
        <p:nvSpPr>
          <p:cNvPr id="7" name="Rectangle 6"/>
          <p:cNvSpPr>
            <a:spLocks noChangeArrowheads="1"/>
          </p:cNvSpPr>
          <p:nvPr/>
        </p:nvSpPr>
        <p:spPr bwMode="white">
          <a:xfrm>
            <a:off x="8991600" y="0"/>
            <a:ext cx="152400" cy="5715000"/>
          </a:xfrm>
          <a:prstGeom prst="rect">
            <a:avLst/>
          </a:prstGeom>
          <a:solidFill>
            <a:srgbClr val="FFFFFF"/>
          </a:solidFill>
          <a:ln w="9525" cap="flat" cmpd="sng" algn="ctr">
            <a:noFill/>
            <a:prstDash val="solid"/>
            <a:miter lim="800000"/>
            <a:headEnd type="none" w="med" len="med"/>
            <a:tailEnd type="none" w="med" len="med"/>
          </a:ln>
          <a:effectLst/>
        </p:spPr>
        <p:txBody>
          <a:bodyPr wrap="none" lIns="91434" tIns="45717" rIns="91434" bIns="45717" anchor="ctr"/>
          <a:lstStyle/>
          <a:p>
            <a:pPr defTabSz="914339" fontAlgn="auto">
              <a:spcBef>
                <a:spcPts val="0"/>
              </a:spcBef>
              <a:spcAft>
                <a:spcPts val="0"/>
              </a:spcAft>
              <a:defRPr/>
            </a:pPr>
            <a:endParaRPr lang="en-US">
              <a:latin typeface="+mn-lt"/>
              <a:cs typeface="+mn-cs"/>
            </a:endParaRPr>
          </a:p>
        </p:txBody>
      </p:sp>
      <p:sp>
        <p:nvSpPr>
          <p:cNvPr id="8" name="Rectangle 7"/>
          <p:cNvSpPr>
            <a:spLocks noChangeArrowheads="1"/>
          </p:cNvSpPr>
          <p:nvPr/>
        </p:nvSpPr>
        <p:spPr bwMode="white">
          <a:xfrm>
            <a:off x="0" y="0"/>
            <a:ext cx="9144000" cy="127000"/>
          </a:xfrm>
          <a:prstGeom prst="rect">
            <a:avLst/>
          </a:prstGeom>
          <a:solidFill>
            <a:srgbClr val="FFFFFF"/>
          </a:solidFill>
          <a:ln w="9525" cap="flat" cmpd="sng" algn="ctr">
            <a:noFill/>
            <a:prstDash val="solid"/>
            <a:miter lim="800000"/>
            <a:headEnd type="none" w="med" len="med"/>
            <a:tailEnd type="none" w="med" len="med"/>
          </a:ln>
          <a:effectLst/>
        </p:spPr>
        <p:txBody>
          <a:bodyPr wrap="none" lIns="91434" tIns="45717" rIns="91434" bIns="45717" anchor="ctr"/>
          <a:lstStyle/>
          <a:p>
            <a:pPr defTabSz="914339" fontAlgn="auto">
              <a:spcBef>
                <a:spcPts val="0"/>
              </a:spcBef>
              <a:spcAft>
                <a:spcPts val="0"/>
              </a:spcAft>
              <a:defRPr/>
            </a:pPr>
            <a:endParaRPr lang="en-US">
              <a:latin typeface="+mn-lt"/>
              <a:cs typeface="+mn-cs"/>
            </a:endParaRPr>
          </a:p>
        </p:txBody>
      </p:sp>
      <p:sp>
        <p:nvSpPr>
          <p:cNvPr id="9" name="Rectangle 8"/>
          <p:cNvSpPr>
            <a:spLocks noChangeArrowheads="1"/>
          </p:cNvSpPr>
          <p:nvPr/>
        </p:nvSpPr>
        <p:spPr bwMode="white">
          <a:xfrm>
            <a:off x="0" y="0"/>
            <a:ext cx="152400" cy="5715000"/>
          </a:xfrm>
          <a:prstGeom prst="rect">
            <a:avLst/>
          </a:prstGeom>
          <a:solidFill>
            <a:srgbClr val="FFFFFF"/>
          </a:solidFill>
          <a:ln w="9525" cap="flat" cmpd="sng" algn="ctr">
            <a:noFill/>
            <a:prstDash val="solid"/>
            <a:miter lim="800000"/>
            <a:headEnd type="none" w="med" len="med"/>
            <a:tailEnd type="none" w="med" len="med"/>
          </a:ln>
          <a:effectLst/>
        </p:spPr>
        <p:txBody>
          <a:bodyPr wrap="none" lIns="91434" tIns="45717" rIns="91434" bIns="45717" anchor="ctr"/>
          <a:lstStyle/>
          <a:p>
            <a:pPr defTabSz="914339" fontAlgn="auto">
              <a:spcBef>
                <a:spcPts val="0"/>
              </a:spcBef>
              <a:spcAft>
                <a:spcPts val="0"/>
              </a:spcAft>
              <a:defRPr/>
            </a:pPr>
            <a:endParaRPr lang="en-US" dirty="0">
              <a:latin typeface="+mn-lt"/>
              <a:cs typeface="+mn-cs"/>
            </a:endParaRPr>
          </a:p>
        </p:txBody>
      </p:sp>
      <p:sp>
        <p:nvSpPr>
          <p:cNvPr id="10" name="Rectangle 9"/>
          <p:cNvSpPr>
            <a:spLocks noChangeArrowheads="1"/>
          </p:cNvSpPr>
          <p:nvPr/>
        </p:nvSpPr>
        <p:spPr bwMode="auto">
          <a:xfrm>
            <a:off x="152400" y="127000"/>
            <a:ext cx="8832850" cy="250825"/>
          </a:xfrm>
          <a:prstGeom prst="rect">
            <a:avLst/>
          </a:prstGeom>
          <a:solidFill>
            <a:schemeClr val="accent3"/>
          </a:solidFill>
          <a:ln w="9525" cap="flat" cmpd="sng" algn="ctr">
            <a:noFill/>
            <a:prstDash val="solid"/>
            <a:miter lim="800000"/>
            <a:headEnd type="none" w="med" len="med"/>
            <a:tailEnd type="none" w="med" len="med"/>
          </a:ln>
          <a:effectLst/>
        </p:spPr>
        <p:txBody>
          <a:bodyPr wrap="none" lIns="91434" tIns="45717" rIns="91434" bIns="45717" anchor="ctr"/>
          <a:lstStyle/>
          <a:p>
            <a:pPr defTabSz="914339" fontAlgn="auto">
              <a:spcBef>
                <a:spcPts val="0"/>
              </a:spcBef>
              <a:spcAft>
                <a:spcPts val="0"/>
              </a:spcAft>
              <a:defRPr/>
            </a:pPr>
            <a:endParaRPr lang="en-US">
              <a:latin typeface="+mn-lt"/>
              <a:cs typeface="+mn-cs"/>
            </a:endParaRPr>
          </a:p>
        </p:txBody>
      </p:sp>
      <p:sp>
        <p:nvSpPr>
          <p:cNvPr id="11" name="Rectangle 10"/>
          <p:cNvSpPr/>
          <p:nvPr/>
        </p:nvSpPr>
        <p:spPr>
          <a:xfrm>
            <a:off x="152400" y="508000"/>
            <a:ext cx="2743200" cy="48895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4" tIns="45717" rIns="91434" bIns="45717" anchor="ctr"/>
          <a:lstStyle/>
          <a:p>
            <a:pPr algn="ctr" defTabSz="914339" fontAlgn="auto">
              <a:spcBef>
                <a:spcPts val="0"/>
              </a:spcBef>
              <a:spcAft>
                <a:spcPts val="0"/>
              </a:spcAft>
              <a:defRPr/>
            </a:pPr>
            <a:endParaRPr lang="en-US"/>
          </a:p>
        </p:txBody>
      </p:sp>
      <p:sp>
        <p:nvSpPr>
          <p:cNvPr id="12" name="Rectangle 11"/>
          <p:cNvSpPr>
            <a:spLocks noChangeArrowheads="1"/>
          </p:cNvSpPr>
          <p:nvPr/>
        </p:nvSpPr>
        <p:spPr bwMode="auto">
          <a:xfrm>
            <a:off x="152400" y="130175"/>
            <a:ext cx="8832850" cy="54546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lIns="91434" tIns="45717" rIns="91434" bIns="45717" anchor="ctr"/>
          <a:lstStyle/>
          <a:p>
            <a:pPr defTabSz="914339" fontAlgn="auto">
              <a:spcBef>
                <a:spcPts val="0"/>
              </a:spcBef>
              <a:spcAft>
                <a:spcPts val="0"/>
              </a:spcAft>
              <a:defRPr/>
            </a:pPr>
            <a:endParaRPr lang="en-US" dirty="0">
              <a:latin typeface="+mn-lt"/>
              <a:cs typeface="+mn-cs"/>
            </a:endParaRPr>
          </a:p>
        </p:txBody>
      </p:sp>
      <p:sp>
        <p:nvSpPr>
          <p:cNvPr id="13" name="Oval 12"/>
          <p:cNvSpPr/>
          <p:nvPr/>
        </p:nvSpPr>
        <p:spPr>
          <a:xfrm>
            <a:off x="1295400" y="190500"/>
            <a:ext cx="609600" cy="5080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4" tIns="45717" rIns="91434" bIns="45717" anchor="ctr"/>
          <a:lstStyle/>
          <a:p>
            <a:pPr algn="ctr" defTabSz="914339" fontAlgn="auto">
              <a:spcBef>
                <a:spcPts val="0"/>
              </a:spcBef>
              <a:spcAft>
                <a:spcPts val="0"/>
              </a:spcAft>
              <a:defRPr/>
            </a:pPr>
            <a:endParaRPr lang="en-US"/>
          </a:p>
        </p:txBody>
      </p:sp>
      <p:sp>
        <p:nvSpPr>
          <p:cNvPr id="14" name="Oval 13"/>
          <p:cNvSpPr/>
          <p:nvPr/>
        </p:nvSpPr>
        <p:spPr>
          <a:xfrm>
            <a:off x="1390650" y="269875"/>
            <a:ext cx="419100" cy="34925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lIns="91434" tIns="45717" rIns="91434" bIns="45717" anchor="ctr"/>
          <a:lstStyle/>
          <a:p>
            <a:pPr algn="ctr" defTabSz="914339" fontAlgn="auto">
              <a:spcBef>
                <a:spcPts val="0"/>
              </a:spcBef>
              <a:spcAft>
                <a:spcPts val="0"/>
              </a:spcAft>
              <a:defRPr/>
            </a:pPr>
            <a:endParaRPr lang="en-US"/>
          </a:p>
        </p:txBody>
      </p:sp>
      <p:sp>
        <p:nvSpPr>
          <p:cNvPr id="15" name="Rectangle 14"/>
          <p:cNvSpPr>
            <a:spLocks noChangeArrowheads="1"/>
          </p:cNvSpPr>
          <p:nvPr/>
        </p:nvSpPr>
        <p:spPr bwMode="auto">
          <a:xfrm>
            <a:off x="149225" y="5322888"/>
            <a:ext cx="8832850" cy="258762"/>
          </a:xfrm>
          <a:prstGeom prst="rect">
            <a:avLst/>
          </a:prstGeom>
          <a:solidFill>
            <a:schemeClr val="accent3"/>
          </a:solidFill>
          <a:ln w="9525" cap="flat" cmpd="sng" algn="ctr">
            <a:noFill/>
            <a:prstDash val="solid"/>
            <a:miter lim="800000"/>
            <a:headEnd type="none" w="med" len="med"/>
            <a:tailEnd type="none" w="med" len="med"/>
          </a:ln>
          <a:effectLst/>
        </p:spPr>
        <p:txBody>
          <a:bodyPr wrap="none" lIns="91434" tIns="45717" rIns="91434" bIns="45717" anchor="ctr"/>
          <a:lstStyle/>
          <a:p>
            <a:pPr defTabSz="914339" fontAlgn="auto">
              <a:spcBef>
                <a:spcPts val="0"/>
              </a:spcBef>
              <a:spcAft>
                <a:spcPts val="0"/>
              </a:spcAft>
              <a:defRPr/>
            </a:pPr>
            <a:endParaRPr lang="en-US">
              <a:latin typeface="+mn-lt"/>
              <a:cs typeface="+mn-cs"/>
            </a:endParaRPr>
          </a:p>
        </p:txBody>
      </p:sp>
      <p:sp>
        <p:nvSpPr>
          <p:cNvPr id="2" name="Title 1"/>
          <p:cNvSpPr>
            <a:spLocks noGrp="1"/>
          </p:cNvSpPr>
          <p:nvPr>
            <p:ph type="title"/>
          </p:nvPr>
        </p:nvSpPr>
        <p:spPr>
          <a:xfrm>
            <a:off x="3000375" y="4191001"/>
            <a:ext cx="5867400" cy="1016000"/>
          </a:xfrm>
        </p:spPr>
        <p:txBody>
          <a:bodyPr anchor="t">
            <a:noAutofit/>
          </a:bodyPr>
          <a:lstStyle>
            <a:lvl1pPr algn="l">
              <a:buNone/>
              <a:defRPr sz="2400" b="1">
                <a:solidFill>
                  <a:schemeClr val="tx2"/>
                </a:solidFill>
              </a:defRPr>
            </a:lvl1pPr>
          </a:lstStyle>
          <a:p>
            <a:r>
              <a:rPr lang="en-US" smtClean="0"/>
              <a:t>Click to edit Master title style</a:t>
            </a:r>
            <a:endParaRPr lang="en-US"/>
          </a:p>
        </p:txBody>
      </p:sp>
      <p:sp>
        <p:nvSpPr>
          <p:cNvPr id="3" name="Picture Placeholder 2"/>
          <p:cNvSpPr>
            <a:spLocks noGrp="1"/>
          </p:cNvSpPr>
          <p:nvPr>
            <p:ph type="pic" idx="1"/>
          </p:nvPr>
        </p:nvSpPr>
        <p:spPr>
          <a:xfrm>
            <a:off x="3000375" y="508000"/>
            <a:ext cx="5867400" cy="3556000"/>
          </a:xfrm>
        </p:spPr>
        <p:txBody>
          <a:bodyPr>
            <a:normAutofit/>
          </a:bodyPr>
          <a:lstStyle>
            <a:lvl1pPr marL="0" indent="0">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381001" y="825500"/>
            <a:ext cx="2438400" cy="43815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a:r>
              <a:rPr lang="en-US" smtClean="0"/>
              <a:t>Click to edit Master text styles</a:t>
            </a:r>
          </a:p>
        </p:txBody>
      </p:sp>
      <p:sp>
        <p:nvSpPr>
          <p:cNvPr id="16" name="Slide Number Placeholder 6"/>
          <p:cNvSpPr>
            <a:spLocks noGrp="1"/>
          </p:cNvSpPr>
          <p:nvPr>
            <p:ph type="sldNum" sz="quarter" idx="10"/>
          </p:nvPr>
        </p:nvSpPr>
        <p:spPr>
          <a:xfrm>
            <a:off x="1371600" y="260350"/>
            <a:ext cx="457200" cy="368300"/>
          </a:xfrm>
        </p:spPr>
        <p:txBody>
          <a:bodyPr/>
          <a:lstStyle>
            <a:lvl1pPr>
              <a:defRPr/>
            </a:lvl1pPr>
          </a:lstStyle>
          <a:p>
            <a:pPr>
              <a:defRPr/>
            </a:pPr>
            <a:fld id="{8A5C3E2B-EDF9-4778-B769-BEC69004393D}" type="slidenum">
              <a:rPr lang="en-CA"/>
              <a:pPr>
                <a:defRPr/>
              </a:pPr>
              <a:t>‹#›</a:t>
            </a:fld>
            <a:endParaRPr lang="en-CA"/>
          </a:p>
        </p:txBody>
      </p:sp>
      <p:sp>
        <p:nvSpPr>
          <p:cNvPr id="17" name="Date Placeholder 4"/>
          <p:cNvSpPr>
            <a:spLocks noGrp="1"/>
          </p:cNvSpPr>
          <p:nvPr>
            <p:ph type="dt" sz="half" idx="11"/>
          </p:nvPr>
        </p:nvSpPr>
        <p:spPr>
          <a:xfrm>
            <a:off x="5788025" y="5337175"/>
            <a:ext cx="3044825" cy="304800"/>
          </a:xfrm>
        </p:spPr>
        <p:txBody>
          <a:bodyPr/>
          <a:lstStyle>
            <a:lvl1pPr>
              <a:defRPr/>
            </a:lvl1pPr>
          </a:lstStyle>
          <a:p>
            <a:pPr>
              <a:defRPr/>
            </a:pPr>
            <a:fld id="{909B40D2-A9D9-438F-A0D1-2C8A88A3A340}" type="datetimeFigureOut">
              <a:rPr lang="en-CA"/>
              <a:pPr>
                <a:defRPr/>
              </a:pPr>
              <a:t>21/02/2012</a:t>
            </a:fld>
            <a:endParaRPr lang="en-CA"/>
          </a:p>
        </p:txBody>
      </p:sp>
      <p:sp>
        <p:nvSpPr>
          <p:cNvPr id="18" name="Footer Placeholder 5"/>
          <p:cNvSpPr>
            <a:spLocks noGrp="1"/>
          </p:cNvSpPr>
          <p:nvPr>
            <p:ph type="ftr" sz="quarter" idx="12"/>
          </p:nvPr>
        </p:nvSpPr>
        <p:spPr>
          <a:xfrm>
            <a:off x="301625" y="5341938"/>
            <a:ext cx="3584575" cy="304800"/>
          </a:xfrm>
        </p:spPr>
        <p:txBody>
          <a:bodyPr/>
          <a:lstStyle>
            <a:lvl1pPr>
              <a:defRPr/>
            </a:lvl1pPr>
          </a:lstStyle>
          <a:p>
            <a:pPr>
              <a:defRPr/>
            </a:pPr>
            <a:endParaRPr lang="en-C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5588000"/>
            <a:ext cx="9144000" cy="127000"/>
          </a:xfrm>
          <a:prstGeom prst="rect">
            <a:avLst/>
          </a:prstGeom>
          <a:solidFill>
            <a:srgbClr val="FFFFFF"/>
          </a:solidFill>
          <a:ln w="9525" cap="flat" cmpd="sng" algn="ctr">
            <a:noFill/>
            <a:prstDash val="solid"/>
            <a:miter lim="800000"/>
            <a:headEnd type="none" w="med" len="med"/>
            <a:tailEnd type="none" w="med" len="med"/>
          </a:ln>
          <a:effectLst/>
        </p:spPr>
        <p:txBody>
          <a:bodyPr wrap="none" lIns="91434" tIns="45717" rIns="91434" bIns="45717" anchor="ctr"/>
          <a:lstStyle/>
          <a:p>
            <a:pPr defTabSz="914339" fontAlgn="auto">
              <a:spcBef>
                <a:spcPts val="0"/>
              </a:spcBef>
              <a:spcAft>
                <a:spcPts val="0"/>
              </a:spcAft>
              <a:defRPr/>
            </a:pPr>
            <a:endParaRPr lang="en-US">
              <a:latin typeface="+mn-lt"/>
              <a:cs typeface="+mn-cs"/>
            </a:endParaRPr>
          </a:p>
        </p:txBody>
      </p:sp>
      <p:sp>
        <p:nvSpPr>
          <p:cNvPr id="16" name="Rectangle 15"/>
          <p:cNvSpPr>
            <a:spLocks noChangeArrowheads="1"/>
          </p:cNvSpPr>
          <p:nvPr/>
        </p:nvSpPr>
        <p:spPr bwMode="white">
          <a:xfrm>
            <a:off x="0" y="0"/>
            <a:ext cx="9144000" cy="1160463"/>
          </a:xfrm>
          <a:prstGeom prst="rect">
            <a:avLst/>
          </a:prstGeom>
          <a:solidFill>
            <a:srgbClr val="FFFFFF"/>
          </a:solidFill>
          <a:ln w="9525" cap="flat" cmpd="sng" algn="ctr">
            <a:noFill/>
            <a:prstDash val="solid"/>
            <a:miter lim="800000"/>
            <a:headEnd type="none" w="med" len="med"/>
            <a:tailEnd type="none" w="med" len="med"/>
          </a:ln>
          <a:effectLst/>
        </p:spPr>
        <p:txBody>
          <a:bodyPr wrap="none" lIns="91434" tIns="45717" rIns="91434" bIns="45717" anchor="ctr"/>
          <a:lstStyle/>
          <a:p>
            <a:pPr defTabSz="914339" fontAlgn="auto">
              <a:spcBef>
                <a:spcPts val="0"/>
              </a:spcBef>
              <a:spcAft>
                <a:spcPts val="0"/>
              </a:spcAft>
              <a:defRPr/>
            </a:pPr>
            <a:endParaRPr lang="en-US">
              <a:latin typeface="+mn-lt"/>
              <a:cs typeface="+mn-cs"/>
            </a:endParaRPr>
          </a:p>
        </p:txBody>
      </p:sp>
      <p:sp>
        <p:nvSpPr>
          <p:cNvPr id="18" name="Rectangle 17"/>
          <p:cNvSpPr>
            <a:spLocks noChangeArrowheads="1"/>
          </p:cNvSpPr>
          <p:nvPr/>
        </p:nvSpPr>
        <p:spPr bwMode="white">
          <a:xfrm>
            <a:off x="0" y="0"/>
            <a:ext cx="152400" cy="5715000"/>
          </a:xfrm>
          <a:prstGeom prst="rect">
            <a:avLst/>
          </a:prstGeom>
          <a:solidFill>
            <a:srgbClr val="FFFFFF"/>
          </a:solidFill>
          <a:ln w="9525" cap="flat" cmpd="sng" algn="ctr">
            <a:noFill/>
            <a:prstDash val="solid"/>
            <a:miter lim="800000"/>
            <a:headEnd type="none" w="med" len="med"/>
            <a:tailEnd type="none" w="med" len="med"/>
          </a:ln>
          <a:effectLst/>
        </p:spPr>
        <p:txBody>
          <a:bodyPr wrap="none" lIns="91434" tIns="45717" rIns="91434" bIns="45717" anchor="ctr"/>
          <a:lstStyle/>
          <a:p>
            <a:pPr defTabSz="914339" fontAlgn="auto">
              <a:spcBef>
                <a:spcPts val="0"/>
              </a:spcBef>
              <a:spcAft>
                <a:spcPts val="0"/>
              </a:spcAft>
              <a:defRPr/>
            </a:pPr>
            <a:endParaRPr lang="en-US">
              <a:latin typeface="+mn-lt"/>
              <a:cs typeface="+mn-cs"/>
            </a:endParaRPr>
          </a:p>
        </p:txBody>
      </p:sp>
      <p:sp>
        <p:nvSpPr>
          <p:cNvPr id="19" name="Rectangle 18"/>
          <p:cNvSpPr>
            <a:spLocks noChangeArrowheads="1"/>
          </p:cNvSpPr>
          <p:nvPr/>
        </p:nvSpPr>
        <p:spPr bwMode="white">
          <a:xfrm>
            <a:off x="8991600" y="0"/>
            <a:ext cx="152400" cy="5715000"/>
          </a:xfrm>
          <a:prstGeom prst="rect">
            <a:avLst/>
          </a:prstGeom>
          <a:solidFill>
            <a:srgbClr val="FFFFFF"/>
          </a:solidFill>
          <a:ln w="9525" cap="flat" cmpd="sng" algn="ctr">
            <a:noFill/>
            <a:prstDash val="solid"/>
            <a:miter lim="800000"/>
            <a:headEnd type="none" w="med" len="med"/>
            <a:tailEnd type="none" w="med" len="med"/>
          </a:ln>
          <a:effectLst/>
        </p:spPr>
        <p:txBody>
          <a:bodyPr wrap="none" lIns="91434" tIns="45717" rIns="91434" bIns="45717" anchor="ctr"/>
          <a:lstStyle/>
          <a:p>
            <a:pPr defTabSz="914339" fontAlgn="auto">
              <a:spcBef>
                <a:spcPts val="0"/>
              </a:spcBef>
              <a:spcAft>
                <a:spcPts val="0"/>
              </a:spcAft>
              <a:defRPr/>
            </a:pPr>
            <a:endParaRPr lang="en-US">
              <a:latin typeface="+mn-lt"/>
              <a:cs typeface="+mn-cs"/>
            </a:endParaRPr>
          </a:p>
        </p:txBody>
      </p:sp>
      <p:sp>
        <p:nvSpPr>
          <p:cNvPr id="9" name="Rectangle 8"/>
          <p:cNvSpPr>
            <a:spLocks noChangeArrowheads="1"/>
          </p:cNvSpPr>
          <p:nvPr/>
        </p:nvSpPr>
        <p:spPr bwMode="auto">
          <a:xfrm>
            <a:off x="149225" y="5322888"/>
            <a:ext cx="8832850" cy="258762"/>
          </a:xfrm>
          <a:prstGeom prst="rect">
            <a:avLst/>
          </a:prstGeom>
          <a:solidFill>
            <a:schemeClr val="accent3"/>
          </a:solidFill>
          <a:ln w="9525" cap="flat" cmpd="sng" algn="ctr">
            <a:noFill/>
            <a:prstDash val="solid"/>
            <a:miter lim="800000"/>
            <a:headEnd type="none" w="med" len="med"/>
            <a:tailEnd type="none" w="med" len="med"/>
          </a:ln>
          <a:effectLst/>
        </p:spPr>
        <p:txBody>
          <a:bodyPr wrap="none" lIns="91434" tIns="45717" rIns="91434" bIns="45717" anchor="ctr"/>
          <a:lstStyle/>
          <a:p>
            <a:pPr defTabSz="914339" fontAlgn="auto">
              <a:spcBef>
                <a:spcPts val="0"/>
              </a:spcBef>
              <a:spcAft>
                <a:spcPts val="0"/>
              </a:spcAft>
              <a:defRPr/>
            </a:pPr>
            <a:endParaRPr lang="en-US">
              <a:latin typeface="+mn-lt"/>
              <a:cs typeface="+mn-cs"/>
            </a:endParaRPr>
          </a:p>
        </p:txBody>
      </p:sp>
      <p:sp>
        <p:nvSpPr>
          <p:cNvPr id="14" name="Date Placeholder 13"/>
          <p:cNvSpPr>
            <a:spLocks noGrp="1"/>
          </p:cNvSpPr>
          <p:nvPr>
            <p:ph type="dt" sz="half" idx="2"/>
          </p:nvPr>
        </p:nvSpPr>
        <p:spPr>
          <a:xfrm>
            <a:off x="5791200" y="5337175"/>
            <a:ext cx="3044825" cy="304800"/>
          </a:xfrm>
          <a:prstGeom prst="rect">
            <a:avLst/>
          </a:prstGeom>
        </p:spPr>
        <p:txBody>
          <a:bodyPr vert="horz" lIns="91434" tIns="45717" rIns="91434" bIns="45717"/>
          <a:lstStyle>
            <a:lvl1pPr algn="r" defTabSz="914339" eaLnBrk="1" fontAlgn="auto" latinLnBrk="0" hangingPunct="1">
              <a:spcBef>
                <a:spcPts val="0"/>
              </a:spcBef>
              <a:spcAft>
                <a:spcPts val="0"/>
              </a:spcAft>
              <a:defRPr kumimoji="0" sz="1400" smtClean="0">
                <a:solidFill>
                  <a:srgbClr val="FFFFFF"/>
                </a:solidFill>
                <a:latin typeface="+mn-lt"/>
                <a:cs typeface="+mn-cs"/>
              </a:defRPr>
            </a:lvl1pPr>
          </a:lstStyle>
          <a:p>
            <a:pPr>
              <a:defRPr/>
            </a:pPr>
            <a:fld id="{09588E82-276B-43EA-9500-8AD34C006F0E}" type="datetimeFigureOut">
              <a:rPr lang="en-CA"/>
              <a:pPr>
                <a:defRPr/>
              </a:pPr>
              <a:t>21/02/2012</a:t>
            </a:fld>
            <a:endParaRPr lang="en-CA"/>
          </a:p>
        </p:txBody>
      </p:sp>
      <p:sp>
        <p:nvSpPr>
          <p:cNvPr id="3" name="Footer Placeholder 2"/>
          <p:cNvSpPr>
            <a:spLocks noGrp="1"/>
          </p:cNvSpPr>
          <p:nvPr>
            <p:ph type="ftr" sz="quarter" idx="3"/>
          </p:nvPr>
        </p:nvSpPr>
        <p:spPr>
          <a:xfrm>
            <a:off x="304800" y="5341938"/>
            <a:ext cx="3581400" cy="304800"/>
          </a:xfrm>
          <a:prstGeom prst="rect">
            <a:avLst/>
          </a:prstGeom>
        </p:spPr>
        <p:txBody>
          <a:bodyPr vert="horz" lIns="91434" tIns="45717" rIns="91434" bIns="45717"/>
          <a:lstStyle>
            <a:lvl1pPr algn="l" defTabSz="914339" eaLnBrk="1" fontAlgn="auto" latinLnBrk="0" hangingPunct="1">
              <a:spcBef>
                <a:spcPts val="0"/>
              </a:spcBef>
              <a:spcAft>
                <a:spcPts val="0"/>
              </a:spcAft>
              <a:defRPr kumimoji="0" sz="1200">
                <a:solidFill>
                  <a:srgbClr val="FFFFFF"/>
                </a:solidFill>
                <a:latin typeface="+mn-lt"/>
                <a:cs typeface="+mn-cs"/>
              </a:defRPr>
            </a:lvl1pPr>
          </a:lstStyle>
          <a:p>
            <a:pPr>
              <a:defRPr/>
            </a:pPr>
            <a:endParaRPr lang="en-CA"/>
          </a:p>
        </p:txBody>
      </p:sp>
      <p:sp>
        <p:nvSpPr>
          <p:cNvPr id="8" name="Rectangle 7"/>
          <p:cNvSpPr>
            <a:spLocks noChangeArrowheads="1"/>
          </p:cNvSpPr>
          <p:nvPr/>
        </p:nvSpPr>
        <p:spPr bwMode="auto">
          <a:xfrm>
            <a:off x="152400" y="130175"/>
            <a:ext cx="8832850" cy="54546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lIns="91434" tIns="45717" rIns="91434" bIns="45717" anchor="ctr"/>
          <a:lstStyle/>
          <a:p>
            <a:pPr defTabSz="914339" fontAlgn="auto">
              <a:spcBef>
                <a:spcPts val="0"/>
              </a:spcBef>
              <a:spcAft>
                <a:spcPts val="0"/>
              </a:spcAft>
              <a:defRPr/>
            </a:pPr>
            <a:endParaRPr lang="en-US" dirty="0">
              <a:latin typeface="+mn-lt"/>
              <a:cs typeface="+mn-cs"/>
            </a:endParaRPr>
          </a:p>
        </p:txBody>
      </p:sp>
      <p:sp>
        <p:nvSpPr>
          <p:cNvPr id="10" name="Straight Connector 9"/>
          <p:cNvSpPr>
            <a:spLocks noChangeShapeType="1"/>
          </p:cNvSpPr>
          <p:nvPr/>
        </p:nvSpPr>
        <p:spPr bwMode="auto">
          <a:xfrm>
            <a:off x="152400" y="1063625"/>
            <a:ext cx="8832850"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wrap="none" lIns="91434" tIns="45717" rIns="91434" bIns="45717" anchor="ctr"/>
          <a:lstStyle/>
          <a:p>
            <a:pPr defTabSz="914339" fontAlgn="auto">
              <a:spcBef>
                <a:spcPts val="0"/>
              </a:spcBef>
              <a:spcAft>
                <a:spcPts val="0"/>
              </a:spcAft>
              <a:defRPr/>
            </a:pPr>
            <a:endParaRPr lang="en-US">
              <a:latin typeface="+mn-lt"/>
              <a:cs typeface="+mn-cs"/>
            </a:endParaRPr>
          </a:p>
        </p:txBody>
      </p:sp>
      <p:sp>
        <p:nvSpPr>
          <p:cNvPr id="12" name="Oval 11"/>
          <p:cNvSpPr/>
          <p:nvPr/>
        </p:nvSpPr>
        <p:spPr>
          <a:xfrm>
            <a:off x="4267200" y="796925"/>
            <a:ext cx="609600" cy="5080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4" tIns="45717" rIns="91434" bIns="45717" anchor="ctr"/>
          <a:lstStyle/>
          <a:p>
            <a:pPr algn="ctr" defTabSz="914339" fontAlgn="auto">
              <a:spcBef>
                <a:spcPts val="0"/>
              </a:spcBef>
              <a:spcAft>
                <a:spcPts val="0"/>
              </a:spcAft>
              <a:defRPr/>
            </a:pPr>
            <a:endParaRPr lang="en-US"/>
          </a:p>
        </p:txBody>
      </p:sp>
      <p:sp>
        <p:nvSpPr>
          <p:cNvPr id="15" name="Oval 14"/>
          <p:cNvSpPr/>
          <p:nvPr/>
        </p:nvSpPr>
        <p:spPr>
          <a:xfrm>
            <a:off x="4362450" y="874713"/>
            <a:ext cx="419100" cy="350837"/>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lIns="91434" tIns="45717" rIns="91434" bIns="45717" anchor="ctr"/>
          <a:lstStyle/>
          <a:p>
            <a:pPr algn="ctr" defTabSz="914339" fontAlgn="auto">
              <a:spcBef>
                <a:spcPts val="0"/>
              </a:spcBef>
              <a:spcAft>
                <a:spcPts val="0"/>
              </a:spcAft>
              <a:defRPr/>
            </a:pPr>
            <a:endParaRPr lang="en-US"/>
          </a:p>
        </p:txBody>
      </p:sp>
      <p:sp>
        <p:nvSpPr>
          <p:cNvPr id="23" name="Slide Number Placeholder 22"/>
          <p:cNvSpPr>
            <a:spLocks noGrp="1"/>
          </p:cNvSpPr>
          <p:nvPr>
            <p:ph type="sldNum" sz="quarter" idx="4"/>
          </p:nvPr>
        </p:nvSpPr>
        <p:spPr>
          <a:xfrm>
            <a:off x="4343400" y="866775"/>
            <a:ext cx="457200" cy="368300"/>
          </a:xfrm>
          <a:prstGeom prst="rect">
            <a:avLst/>
          </a:prstGeom>
        </p:spPr>
        <p:txBody>
          <a:bodyPr vert="horz" lIns="45717" tIns="45717" rIns="45717" bIns="45717" anchor="ctr">
            <a:normAutofit/>
          </a:bodyPr>
          <a:lstStyle>
            <a:lvl1pPr algn="ctr" defTabSz="914339" eaLnBrk="1" fontAlgn="auto" latinLnBrk="0" hangingPunct="1">
              <a:spcBef>
                <a:spcPts val="0"/>
              </a:spcBef>
              <a:spcAft>
                <a:spcPts val="0"/>
              </a:spcAft>
              <a:defRPr kumimoji="0" sz="1600" smtClean="0">
                <a:solidFill>
                  <a:schemeClr val="accent3">
                    <a:shade val="75000"/>
                  </a:schemeClr>
                </a:solidFill>
                <a:latin typeface="+mn-lt"/>
                <a:cs typeface="+mn-cs"/>
              </a:defRPr>
            </a:lvl1pPr>
          </a:lstStyle>
          <a:p>
            <a:pPr>
              <a:defRPr/>
            </a:pPr>
            <a:fld id="{A385EA55-388C-42A6-AE64-CE1CEE0304F0}" type="slidenum">
              <a:rPr lang="en-CA"/>
              <a:pPr>
                <a:defRPr/>
              </a:pPr>
              <a:t>‹#›</a:t>
            </a:fld>
            <a:endParaRPr lang="en-CA"/>
          </a:p>
        </p:txBody>
      </p:sp>
      <p:sp>
        <p:nvSpPr>
          <p:cNvPr id="3086" name="Title Placeholder 21"/>
          <p:cNvSpPr>
            <a:spLocks noGrp="1"/>
          </p:cNvSpPr>
          <p:nvPr>
            <p:ph type="title"/>
          </p:nvPr>
        </p:nvSpPr>
        <p:spPr bwMode="auto">
          <a:xfrm>
            <a:off x="301625" y="190500"/>
            <a:ext cx="8534400" cy="631825"/>
          </a:xfrm>
          <a:prstGeom prst="rect">
            <a:avLst/>
          </a:prstGeom>
          <a:noFill/>
          <a:ln w="9525">
            <a:noFill/>
            <a:miter lim="800000"/>
            <a:headEnd/>
            <a:tailEnd/>
          </a:ln>
        </p:spPr>
        <p:txBody>
          <a:bodyPr vert="horz" wrap="square" lIns="91434" tIns="45717" rIns="91434" bIns="45717" numCol="1" anchor="b" anchorCtr="0" compatLnSpc="1">
            <a:prstTxWarp prst="textNoShape">
              <a:avLst/>
            </a:prstTxWarp>
          </a:bodyPr>
          <a:lstStyle/>
          <a:p>
            <a:pPr lvl="0"/>
            <a:r>
              <a:rPr lang="en-US" smtClean="0"/>
              <a:t>Click to edit Master title style</a:t>
            </a:r>
          </a:p>
        </p:txBody>
      </p:sp>
      <p:sp>
        <p:nvSpPr>
          <p:cNvPr id="3087" name="Text Placeholder 12"/>
          <p:cNvSpPr>
            <a:spLocks noGrp="1"/>
          </p:cNvSpPr>
          <p:nvPr>
            <p:ph type="body" idx="1"/>
          </p:nvPr>
        </p:nvSpPr>
        <p:spPr bwMode="auto">
          <a:xfrm>
            <a:off x="301625" y="1270000"/>
            <a:ext cx="8534400" cy="3832225"/>
          </a:xfrm>
          <a:prstGeom prst="rect">
            <a:avLst/>
          </a:prstGeom>
          <a:noFill/>
          <a:ln w="9525">
            <a:noFill/>
            <a:miter lim="800000"/>
            <a:headEnd/>
            <a:tailEnd/>
          </a:ln>
        </p:spPr>
        <p:txBody>
          <a:bodyPr vert="horz" wrap="square" lIns="91434" tIns="45717" rIns="91434" bIns="45717"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935" r:id="rId1"/>
    <p:sldLayoutId id="2147483936" r:id="rId2"/>
    <p:sldLayoutId id="2147483937" r:id="rId3"/>
    <p:sldLayoutId id="2147483938" r:id="rId4"/>
    <p:sldLayoutId id="2147483939" r:id="rId5"/>
    <p:sldLayoutId id="2147483940" r:id="rId6"/>
    <p:sldLayoutId id="2147483941" r:id="rId7"/>
    <p:sldLayoutId id="2147483942" r:id="rId8"/>
    <p:sldLayoutId id="2147483943" r:id="rId9"/>
    <p:sldLayoutId id="2147483944" r:id="rId10"/>
    <p:sldLayoutId id="2147483945" r:id="rId11"/>
  </p:sldLayoutIdLst>
  <p:txStyles>
    <p:titleStyle>
      <a:lvl1pPr algn="ctr" rtl="0" fontAlgn="base">
        <a:spcBef>
          <a:spcPct val="0"/>
        </a:spcBef>
        <a:spcAft>
          <a:spcPct val="0"/>
        </a:spcAft>
        <a:defRPr sz="3300" kern="1200">
          <a:solidFill>
            <a:srgbClr val="7B9899"/>
          </a:solidFill>
          <a:latin typeface="+mj-lt"/>
          <a:ea typeface="+mj-ea"/>
          <a:cs typeface="+mj-cs"/>
        </a:defRPr>
      </a:lvl1pPr>
      <a:lvl2pPr algn="ctr" rtl="0" fontAlgn="base">
        <a:spcBef>
          <a:spcPct val="0"/>
        </a:spcBef>
        <a:spcAft>
          <a:spcPct val="0"/>
        </a:spcAft>
        <a:defRPr sz="3300">
          <a:solidFill>
            <a:srgbClr val="7B9899"/>
          </a:solidFill>
          <a:latin typeface="Georgia" pitchFamily="18" charset="0"/>
        </a:defRPr>
      </a:lvl2pPr>
      <a:lvl3pPr algn="ctr" rtl="0" fontAlgn="base">
        <a:spcBef>
          <a:spcPct val="0"/>
        </a:spcBef>
        <a:spcAft>
          <a:spcPct val="0"/>
        </a:spcAft>
        <a:defRPr sz="3300">
          <a:solidFill>
            <a:srgbClr val="7B9899"/>
          </a:solidFill>
          <a:latin typeface="Georgia" pitchFamily="18" charset="0"/>
        </a:defRPr>
      </a:lvl3pPr>
      <a:lvl4pPr algn="ctr" rtl="0" fontAlgn="base">
        <a:spcBef>
          <a:spcPct val="0"/>
        </a:spcBef>
        <a:spcAft>
          <a:spcPct val="0"/>
        </a:spcAft>
        <a:defRPr sz="3300">
          <a:solidFill>
            <a:srgbClr val="7B9899"/>
          </a:solidFill>
          <a:latin typeface="Georgia" pitchFamily="18" charset="0"/>
        </a:defRPr>
      </a:lvl4pPr>
      <a:lvl5pPr algn="ctr" rtl="0" fontAlgn="base">
        <a:spcBef>
          <a:spcPct val="0"/>
        </a:spcBef>
        <a:spcAft>
          <a:spcPct val="0"/>
        </a:spcAft>
        <a:defRPr sz="3300">
          <a:solidFill>
            <a:srgbClr val="7B9899"/>
          </a:solidFill>
          <a:latin typeface="Georgia" pitchFamily="18" charset="0"/>
        </a:defRPr>
      </a:lvl5pPr>
      <a:lvl6pPr marL="457200" algn="ctr" rtl="0" fontAlgn="base">
        <a:spcBef>
          <a:spcPct val="0"/>
        </a:spcBef>
        <a:spcAft>
          <a:spcPct val="0"/>
        </a:spcAft>
        <a:defRPr sz="3300">
          <a:solidFill>
            <a:srgbClr val="7B9899"/>
          </a:solidFill>
          <a:latin typeface="Georgia" pitchFamily="18" charset="0"/>
        </a:defRPr>
      </a:lvl6pPr>
      <a:lvl7pPr marL="914400" algn="ctr" rtl="0" fontAlgn="base">
        <a:spcBef>
          <a:spcPct val="0"/>
        </a:spcBef>
        <a:spcAft>
          <a:spcPct val="0"/>
        </a:spcAft>
        <a:defRPr sz="3300">
          <a:solidFill>
            <a:srgbClr val="7B9899"/>
          </a:solidFill>
          <a:latin typeface="Georgia" pitchFamily="18" charset="0"/>
        </a:defRPr>
      </a:lvl7pPr>
      <a:lvl8pPr marL="1371600" algn="ctr" rtl="0" fontAlgn="base">
        <a:spcBef>
          <a:spcPct val="0"/>
        </a:spcBef>
        <a:spcAft>
          <a:spcPct val="0"/>
        </a:spcAft>
        <a:defRPr sz="3300">
          <a:solidFill>
            <a:srgbClr val="7B9899"/>
          </a:solidFill>
          <a:latin typeface="Georgia" pitchFamily="18" charset="0"/>
        </a:defRPr>
      </a:lvl8pPr>
      <a:lvl9pPr marL="1828800" algn="ctr" rtl="0" fontAlgn="base">
        <a:spcBef>
          <a:spcPct val="0"/>
        </a:spcBef>
        <a:spcAft>
          <a:spcPct val="0"/>
        </a:spcAft>
        <a:defRPr sz="3300">
          <a:solidFill>
            <a:srgbClr val="7B9899"/>
          </a:solidFill>
          <a:latin typeface="Georgia" pitchFamily="18" charset="0"/>
        </a:defRPr>
      </a:lvl9pPr>
    </p:titleStyle>
    <p:bodyStyle>
      <a:lvl1pPr marL="273050" indent="-273050" algn="l" rtl="0" fontAlgn="base">
        <a:spcBef>
          <a:spcPct val="20000"/>
        </a:spcBef>
        <a:spcAft>
          <a:spcPct val="0"/>
        </a:spcAft>
        <a:buClr>
          <a:schemeClr val="accent1"/>
        </a:buClr>
        <a:buSzPct val="85000"/>
        <a:buFont typeface="Wingdings 2" pitchFamily="18" charset="2"/>
        <a:buChar char=""/>
        <a:defRPr sz="2700" kern="1200">
          <a:solidFill>
            <a:schemeClr val="tx1"/>
          </a:solidFill>
          <a:latin typeface="+mn-lt"/>
          <a:ea typeface="+mn-ea"/>
          <a:cs typeface="+mn-cs"/>
        </a:defRPr>
      </a:lvl1pPr>
      <a:lvl2pPr marL="547688" indent="-273050" algn="l" rtl="0" fontAlgn="base">
        <a:spcBef>
          <a:spcPct val="20000"/>
        </a:spcBef>
        <a:spcAft>
          <a:spcPct val="0"/>
        </a:spcAft>
        <a:buClr>
          <a:schemeClr val="accent2"/>
        </a:buClr>
        <a:buSzPct val="70000"/>
        <a:buFont typeface="Wingdings" pitchFamily="2" charset="2"/>
        <a:buChar char=""/>
        <a:defRPr sz="2200" kern="1200">
          <a:solidFill>
            <a:schemeClr val="tx2"/>
          </a:solidFill>
          <a:latin typeface="+mn-lt"/>
          <a:ea typeface="+mn-ea"/>
          <a:cs typeface="+mn-cs"/>
        </a:defRPr>
      </a:lvl2pPr>
      <a:lvl3pPr marL="822325" indent="-227013" algn="l" rtl="0" fontAlgn="base">
        <a:spcBef>
          <a:spcPct val="20000"/>
        </a:spcBef>
        <a:spcAft>
          <a:spcPct val="0"/>
        </a:spcAft>
        <a:buClr>
          <a:srgbClr val="8CADAE"/>
        </a:buClr>
        <a:buSzPct val="75000"/>
        <a:buFont typeface="Wingdings 2" pitchFamily="18" charset="2"/>
        <a:buChar char=""/>
        <a:defRPr sz="2000" kern="1200">
          <a:solidFill>
            <a:schemeClr val="tx1"/>
          </a:solidFill>
          <a:latin typeface="+mn-lt"/>
          <a:ea typeface="+mn-ea"/>
          <a:cs typeface="+mn-cs"/>
        </a:defRPr>
      </a:lvl3pPr>
      <a:lvl4pPr marL="1096963" indent="-227013" algn="l" rtl="0" fontAlgn="base">
        <a:spcBef>
          <a:spcPct val="20000"/>
        </a:spcBef>
        <a:spcAft>
          <a:spcPct val="0"/>
        </a:spcAft>
        <a:buClr>
          <a:srgbClr val="8C7B70"/>
        </a:buClr>
        <a:buSzPct val="70000"/>
        <a:buFont typeface="Wingdings" pitchFamily="2" charset="2"/>
        <a:buChar char=""/>
        <a:defRPr sz="2000" kern="1200">
          <a:solidFill>
            <a:schemeClr val="tx2"/>
          </a:solidFill>
          <a:latin typeface="+mn-lt"/>
          <a:ea typeface="+mn-ea"/>
          <a:cs typeface="+mn-cs"/>
        </a:defRPr>
      </a:lvl4pPr>
      <a:lvl5pPr marL="1370013" indent="-227013" algn="l" rtl="0" fontAlgn="base">
        <a:spcBef>
          <a:spcPct val="20000"/>
        </a:spcBef>
        <a:spcAft>
          <a:spcPct val="0"/>
        </a:spcAft>
        <a:buClr>
          <a:srgbClr val="8FB08C"/>
        </a:buClr>
        <a:buChar char="•"/>
        <a:defRPr kern="1200">
          <a:solidFill>
            <a:schemeClr val="tx1"/>
          </a:solidFill>
          <a:latin typeface="+mn-lt"/>
          <a:ea typeface="+mn-ea"/>
          <a:cs typeface="+mn-cs"/>
        </a:defRPr>
      </a:lvl5pPr>
      <a:lvl6pPr marL="1645811" indent="-182868"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112" indent="-182868"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2980" indent="-182868"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282" indent="-182868"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170" algn="l" rtl="0" eaLnBrk="1" latinLnBrk="0" hangingPunct="1">
        <a:defRPr kumimoji="0" kern="1200">
          <a:solidFill>
            <a:schemeClr val="tx1"/>
          </a:solidFill>
          <a:latin typeface="+mn-lt"/>
          <a:ea typeface="+mn-ea"/>
          <a:cs typeface="+mn-cs"/>
        </a:defRPr>
      </a:lvl2pPr>
      <a:lvl3pPr marL="914339" algn="l" rtl="0" eaLnBrk="1" latinLnBrk="0" hangingPunct="1">
        <a:defRPr kumimoji="0" kern="1200">
          <a:solidFill>
            <a:schemeClr val="tx1"/>
          </a:solidFill>
          <a:latin typeface="+mn-lt"/>
          <a:ea typeface="+mn-ea"/>
          <a:cs typeface="+mn-cs"/>
        </a:defRPr>
      </a:lvl3pPr>
      <a:lvl4pPr marL="1371509" algn="l" rtl="0" eaLnBrk="1" latinLnBrk="0" hangingPunct="1">
        <a:defRPr kumimoji="0" kern="1200">
          <a:solidFill>
            <a:schemeClr val="tx1"/>
          </a:solidFill>
          <a:latin typeface="+mn-lt"/>
          <a:ea typeface="+mn-ea"/>
          <a:cs typeface="+mn-cs"/>
        </a:defRPr>
      </a:lvl4pPr>
      <a:lvl5pPr marL="1828678" algn="l" rtl="0" eaLnBrk="1" latinLnBrk="0" hangingPunct="1">
        <a:defRPr kumimoji="0" kern="1200">
          <a:solidFill>
            <a:schemeClr val="tx1"/>
          </a:solidFill>
          <a:latin typeface="+mn-lt"/>
          <a:ea typeface="+mn-ea"/>
          <a:cs typeface="+mn-cs"/>
        </a:defRPr>
      </a:lvl5pPr>
      <a:lvl6pPr marL="2285848" algn="l" rtl="0" eaLnBrk="1" latinLnBrk="0" hangingPunct="1">
        <a:defRPr kumimoji="0" kern="1200">
          <a:solidFill>
            <a:schemeClr val="tx1"/>
          </a:solidFill>
          <a:latin typeface="+mn-lt"/>
          <a:ea typeface="+mn-ea"/>
          <a:cs typeface="+mn-cs"/>
        </a:defRPr>
      </a:lvl6pPr>
      <a:lvl7pPr marL="2743017" algn="l" rtl="0" eaLnBrk="1" latinLnBrk="0" hangingPunct="1">
        <a:defRPr kumimoji="0" kern="1200">
          <a:solidFill>
            <a:schemeClr val="tx1"/>
          </a:solidFill>
          <a:latin typeface="+mn-lt"/>
          <a:ea typeface="+mn-ea"/>
          <a:cs typeface="+mn-cs"/>
        </a:defRPr>
      </a:lvl7pPr>
      <a:lvl8pPr marL="3200187" algn="l" rtl="0" eaLnBrk="1" latinLnBrk="0" hangingPunct="1">
        <a:defRPr kumimoji="0" kern="1200">
          <a:solidFill>
            <a:schemeClr val="tx1"/>
          </a:solidFill>
          <a:latin typeface="+mn-lt"/>
          <a:ea typeface="+mn-ea"/>
          <a:cs typeface="+mn-cs"/>
        </a:defRPr>
      </a:lvl8pPr>
      <a:lvl9pPr marL="3657357"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ontrol" Target="../activeX/activeX1.xml"/><Relationship Id="rId1" Type="http://schemas.openxmlformats.org/officeDocument/2006/relationships/vmlDrawing" Target="../drawings/vmlDrawing1.vml"/><Relationship Id="rId4" Type="http://schemas.openxmlformats.org/officeDocument/2006/relationships/notesSlide" Target="../notesSlides/notesSlide2.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audio" Target="../media/audio6.wav"/><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audio" Target="../media/audio7.wav"/><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2.xml"/><Relationship Id="rId4" Type="http://schemas.openxmlformats.org/officeDocument/2006/relationships/hyperlink" Target="http://www.polleverywhere.com/multiple_choice_polls/MTA4MTgwNDQw" TargetMode="Externa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2.xml"/><Relationship Id="rId1" Type="http://schemas.openxmlformats.org/officeDocument/2006/relationships/vmlDrawing" Target="../drawings/vmlDrawing2.vml"/><Relationship Id="rId5" Type="http://schemas.openxmlformats.org/officeDocument/2006/relationships/hyperlink" Target="http://www.polleverywhere.com/multiple_choice_polls/MTA4MTgwNDQw" TargetMode="External"/><Relationship Id="rId4" Type="http://schemas.openxmlformats.org/officeDocument/2006/relationships/notesSlide" Target="../notesSlides/notesSlide3.xml"/></Relationships>
</file>

<file path=ppt/slides/_rels/slide1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audio" Target="../media/audio4.wav"/><Relationship Id="rId1" Type="http://schemas.openxmlformats.org/officeDocument/2006/relationships/slideLayout" Target="../slideLayouts/slideLayout2.xml"/><Relationship Id="rId5" Type="http://schemas.openxmlformats.org/officeDocument/2006/relationships/hyperlink" Target="http://www.wordle.net/" TargetMode="External"/><Relationship Id="rId4" Type="http://schemas.openxmlformats.org/officeDocument/2006/relationships/image" Target="../media/image32.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2.wav"/><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audio" Target="../media/audio8.wav"/><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2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www.scopezoom.com/enzyme/page1.htm" TargetMode="External"/><Relationship Id="rId2" Type="http://schemas.openxmlformats.org/officeDocument/2006/relationships/audio" Target="../media/audio9.wav"/><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audio" Target="../media/audio10.wav"/><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audio" Target="../media/audio11.wav"/><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audio" Target="../media/audio3.wav"/><Relationship Id="rId1" Type="http://schemas.openxmlformats.org/officeDocument/2006/relationships/slideLayout" Target="../slideLayouts/slideLayout9.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audio" Target="../media/audio3.wav"/><Relationship Id="rId1" Type="http://schemas.openxmlformats.org/officeDocument/2006/relationships/slideLayout" Target="../slideLayouts/slideLayout9.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audio" Target="../media/audio3.wav"/><Relationship Id="rId1" Type="http://schemas.openxmlformats.org/officeDocument/2006/relationships/slideLayout" Target="../slideLayouts/slideLayout9.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audio" Target="../media/audio4.wav"/><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lum contrast="-30000"/>
          </a:blip>
          <a:srcRect/>
          <a:stretch>
            <a:fillRect/>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691680" y="1097305"/>
            <a:ext cx="6840760" cy="960107"/>
          </a:xfrm>
        </p:spPr>
        <p:txBody>
          <a:bodyPr anchor="ctr">
            <a:normAutofit/>
            <a:scene3d>
              <a:camera prst="orthographicFront"/>
              <a:lightRig rig="threePt" dir="t"/>
            </a:scene3d>
            <a:sp3d extrusionH="57150">
              <a:bevelT w="38100" h="38100" prst="relaxedInset"/>
            </a:sp3d>
          </a:bodyPr>
          <a:lstStyle/>
          <a:p>
            <a:pPr fontAlgn="auto">
              <a:spcAft>
                <a:spcPts val="0"/>
              </a:spcAft>
              <a:buFont typeface="Wingdings 2"/>
              <a:buNone/>
              <a:defRPr/>
            </a:pPr>
            <a:r>
              <a:rPr lang="en-CA" dirty="0" smtClean="0">
                <a:solidFill>
                  <a:schemeClr val="tx1"/>
                </a:solidFill>
                <a:effectLst>
                  <a:glow rad="63500">
                    <a:schemeClr val="accent3">
                      <a:satMod val="175000"/>
                      <a:alpha val="40000"/>
                    </a:schemeClr>
                  </a:glow>
                  <a:innerShdw blurRad="63500" dist="50800" dir="18900000">
                    <a:prstClr val="black">
                      <a:alpha val="50000"/>
                    </a:prstClr>
                  </a:innerShdw>
                </a:effectLst>
              </a:rPr>
              <a:t>Unit 1: Biochemistry</a:t>
            </a:r>
            <a:endParaRPr lang="en-CA" dirty="0">
              <a:solidFill>
                <a:schemeClr val="tx1"/>
              </a:solidFill>
              <a:effectLst>
                <a:glow rad="63500">
                  <a:schemeClr val="accent3">
                    <a:satMod val="175000"/>
                    <a:alpha val="40000"/>
                  </a:schemeClr>
                </a:glow>
                <a:innerShdw blurRad="63500" dist="50800" dir="18900000">
                  <a:prstClr val="black">
                    <a:alpha val="50000"/>
                  </a:prstClr>
                </a:innerShdw>
              </a:effectLst>
            </a:endParaRPr>
          </a:p>
        </p:txBody>
      </p:sp>
      <p:sp>
        <p:nvSpPr>
          <p:cNvPr id="2" name="Title 1"/>
          <p:cNvSpPr>
            <a:spLocks noGrp="1"/>
          </p:cNvSpPr>
          <p:nvPr>
            <p:ph type="ctrTitle"/>
          </p:nvPr>
        </p:nvSpPr>
        <p:spPr>
          <a:xfrm>
            <a:off x="395537" y="157200"/>
            <a:ext cx="7851648" cy="1524000"/>
          </a:xfrm>
        </p:spPr>
        <p:txBody>
          <a:bodyPr anchor="ctr">
            <a:normAutofit/>
            <a:scene3d>
              <a:camera prst="obliqueBottomLeft"/>
              <a:lightRig rig="soft" dir="t"/>
            </a:scene3d>
            <a:sp3d extrusionH="57150" prstMaterial="softEdge">
              <a:bevelT w="25400" h="25400" prst="coolSlant"/>
            </a:sp3d>
          </a:bodyPr>
          <a:lstStyle/>
          <a:p>
            <a:pPr algn="l" fontAlgn="auto">
              <a:spcAft>
                <a:spcPts val="0"/>
              </a:spcAft>
              <a:defRPr/>
            </a:pPr>
            <a:r>
              <a:rPr lang="en-CA" dirty="0" smtClean="0">
                <a:solidFill>
                  <a:srgbClr val="FF0000"/>
                </a:solidFill>
                <a:effectLst>
                  <a:outerShdw blurRad="31750" dist="25400" dir="5400000" algn="tl" rotWithShape="0">
                    <a:srgbClr val="000000">
                      <a:alpha val="25000"/>
                    </a:srgbClr>
                  </a:outerShdw>
                  <a:reflection blurRad="6350" stA="60000" endA="900" endPos="60000" dist="29997" dir="5400000" sy="-100000" algn="bl" rotWithShape="0"/>
                </a:effectLst>
              </a:rPr>
              <a:t>Biology 12</a:t>
            </a:r>
            <a:endParaRPr lang="en-CA" dirty="0">
              <a:solidFill>
                <a:srgbClr val="FF0000"/>
              </a:solidFill>
              <a:effectLst>
                <a:outerShdw blurRad="31750" dist="25400" dir="5400000" algn="tl" rotWithShape="0">
                  <a:srgbClr val="000000">
                    <a:alpha val="25000"/>
                  </a:srgbClr>
                </a:outerShdw>
                <a:reflection blurRad="6350" stA="60000" endA="900" endPos="60000" dist="29997" dir="5400000" sy="-100000" algn="bl" rotWithShape="0"/>
              </a:effectLst>
            </a:endParaRPr>
          </a:p>
        </p:txBody>
      </p:sp>
    </p:spTree>
  </p:cSld>
  <p:clrMapOvr>
    <a:masterClrMapping/>
  </p:clrMapOvr>
  <p:transition>
    <p:randomBar dir="vert"/>
    <p:sndAc>
      <p:stSnd>
        <p:snd r:embed="rId2" name="drumroll.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fontAlgn="auto">
              <a:spcAft>
                <a:spcPts val="0"/>
              </a:spcAft>
              <a:defRPr/>
            </a:pPr>
            <a:r>
              <a:rPr lang="en-CA" u="sng" dirty="0" smtClean="0">
                <a:solidFill>
                  <a:srgbClr val="FF0000"/>
                </a:solidFill>
                <a:effectLst>
                  <a:outerShdw blurRad="38100" dist="38100" dir="2700000" algn="tl">
                    <a:srgbClr val="000000">
                      <a:alpha val="43137"/>
                    </a:srgbClr>
                  </a:outerShdw>
                </a:effectLst>
                <a:uFill>
                  <a:solidFill>
                    <a:schemeClr val="bg2"/>
                  </a:solidFill>
                </a:uFill>
              </a:rPr>
              <a:t>Week 2: From Lipids to DNA</a:t>
            </a:r>
            <a:endParaRPr lang="en-CA" u="sng" dirty="0">
              <a:solidFill>
                <a:srgbClr val="FF0000"/>
              </a:solidFill>
              <a:effectLst>
                <a:outerShdw blurRad="38100" dist="38100" dir="2700000" algn="tl">
                  <a:srgbClr val="000000">
                    <a:alpha val="43137"/>
                  </a:srgbClr>
                </a:outerShdw>
              </a:effectLst>
              <a:uFill>
                <a:solidFill>
                  <a:schemeClr val="bg2"/>
                </a:solidFill>
              </a:uFill>
            </a:endParaRPr>
          </a:p>
        </p:txBody>
      </p:sp>
      <p:pic>
        <p:nvPicPr>
          <p:cNvPr id="24579" name="Picture 4"/>
          <p:cNvPicPr>
            <a:picLocks noGrp="1" noChangeAspect="1" noChangeArrowheads="1"/>
          </p:cNvPicPr>
          <p:nvPr>
            <p:ph sz="quarter" idx="1"/>
          </p:nvPr>
        </p:nvPicPr>
        <p:blipFill>
          <a:blip r:embed="rId2" cstate="print"/>
          <a:srcRect/>
          <a:stretch>
            <a:fillRect/>
          </a:stretch>
        </p:blipFill>
        <p:spPr>
          <a:xfrm>
            <a:off x="755650" y="1273175"/>
            <a:ext cx="7429500" cy="1857375"/>
          </a:xfrm>
        </p:spPr>
      </p:pic>
      <p:pic>
        <p:nvPicPr>
          <p:cNvPr id="24580" name="Picture 6" descr="http://t0.gstatic.com/images?q=tbn:ANd9GcR1EC3-hWeDFIbzyVy_KFo2y3c44oRAQjQkPlq44G-IQQxCYnY9DAR62GztUw"/>
          <p:cNvPicPr>
            <a:picLocks noChangeAspect="1" noChangeArrowheads="1"/>
          </p:cNvPicPr>
          <p:nvPr/>
        </p:nvPicPr>
        <p:blipFill>
          <a:blip r:embed="rId3" cstate="print"/>
          <a:srcRect/>
          <a:stretch>
            <a:fillRect/>
          </a:stretch>
        </p:blipFill>
        <p:spPr bwMode="auto">
          <a:xfrm>
            <a:off x="684213" y="3649663"/>
            <a:ext cx="3333750" cy="1371600"/>
          </a:xfrm>
          <a:prstGeom prst="rect">
            <a:avLst/>
          </a:prstGeom>
          <a:noFill/>
          <a:ln w="9525">
            <a:noFill/>
            <a:miter lim="800000"/>
            <a:headEnd/>
            <a:tailEnd/>
          </a:ln>
        </p:spPr>
      </p:pic>
      <p:pic>
        <p:nvPicPr>
          <p:cNvPr id="24581" name="Picture 8" descr="http://files.turbosquid.com/Preview/2010/12/02__22_36_00/DNA7b.jpg31bcc09b-cdc4-405b-b3ee-eb3dc07a2a3cLarger.jpg"/>
          <p:cNvPicPr>
            <a:picLocks noChangeAspect="1" noChangeArrowheads="1"/>
          </p:cNvPicPr>
          <p:nvPr/>
        </p:nvPicPr>
        <p:blipFill>
          <a:blip r:embed="rId4" cstate="print"/>
          <a:srcRect/>
          <a:stretch>
            <a:fillRect/>
          </a:stretch>
        </p:blipFill>
        <p:spPr bwMode="auto">
          <a:xfrm>
            <a:off x="5219700" y="3649663"/>
            <a:ext cx="2952750" cy="13684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Content Placeholder 2"/>
          <p:cNvSpPr>
            <a:spLocks noGrp="1"/>
          </p:cNvSpPr>
          <p:nvPr>
            <p:ph sz="quarter" idx="1"/>
          </p:nvPr>
        </p:nvSpPr>
        <p:spPr>
          <a:xfrm>
            <a:off x="301625" y="1273175"/>
            <a:ext cx="8504238" cy="3810000"/>
          </a:xfrm>
        </p:spPr>
        <p:txBody>
          <a:bodyPr/>
          <a:lstStyle/>
          <a:p>
            <a:r>
              <a:rPr lang="en-CA" smtClean="0"/>
              <a:t>DNA can only be changed through mutagenesis</a:t>
            </a:r>
          </a:p>
          <a:p>
            <a:endParaRPr lang="en-CA" smtClean="0"/>
          </a:p>
          <a:p>
            <a:endParaRPr lang="en-CA" smtClean="0"/>
          </a:p>
        </p:txBody>
      </p:sp>
      <p:sp>
        <p:nvSpPr>
          <p:cNvPr id="4" name="Title 1"/>
          <p:cNvSpPr>
            <a:spLocks noGrp="1"/>
          </p:cNvSpPr>
          <p:nvPr>
            <p:ph type="title"/>
          </p:nvPr>
        </p:nvSpPr>
        <p:spPr>
          <a:solidFill>
            <a:schemeClr val="tx1"/>
          </a:solidFill>
        </p:spPr>
        <p:txBody>
          <a:bodyPr>
            <a:normAutofit/>
          </a:bodyPr>
          <a:lstStyle/>
          <a:p>
            <a:pPr fontAlgn="auto">
              <a:spcAft>
                <a:spcPts val="0"/>
              </a:spcAft>
              <a:defRPr/>
            </a:pPr>
            <a:r>
              <a:rPr lang="en-CA" u="sng" dirty="0" smtClean="0">
                <a:solidFill>
                  <a:srgbClr val="FF0000"/>
                </a:solidFill>
                <a:effectLst>
                  <a:outerShdw blurRad="38100" dist="38100" dir="2700000" algn="tl">
                    <a:srgbClr val="000000">
                      <a:alpha val="43137"/>
                    </a:srgbClr>
                  </a:outerShdw>
                </a:effectLst>
                <a:uFill>
                  <a:solidFill>
                    <a:schemeClr val="bg2"/>
                  </a:solidFill>
                </a:uFill>
              </a:rPr>
              <a:t>Misconceptions: DNA</a:t>
            </a:r>
            <a:endParaRPr lang="en-CA" b="1" u="sng" dirty="0">
              <a:solidFill>
                <a:srgbClr val="FF0000"/>
              </a:solidFill>
              <a:effectLst>
                <a:outerShdw blurRad="38100" dist="38100" dir="2700000" algn="tl">
                  <a:srgbClr val="000000">
                    <a:alpha val="43137"/>
                  </a:srgbClr>
                </a:outerShdw>
              </a:effectLst>
              <a:uFill>
                <a:solidFill>
                  <a:schemeClr val="bg2"/>
                </a:solidFill>
              </a:u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normAutofit fontScale="90000"/>
          </a:bodyPr>
          <a:lstStyle/>
          <a:p>
            <a:pPr fontAlgn="auto">
              <a:spcAft>
                <a:spcPts val="0"/>
              </a:spcAft>
              <a:defRPr/>
            </a:pPr>
            <a:r>
              <a:rPr lang="en-US" sz="2000" dirty="0" smtClean="0"/>
              <a:t>http://www.polleverywhere.com/multiple_choice_polls/LTQxODkxMjMzMg</a:t>
            </a:r>
          </a:p>
        </p:txBody>
      </p:sp>
      <p:sp>
        <p:nvSpPr>
          <p:cNvPr id="8" name="Rounded Rectangle 7"/>
          <p:cNvSpPr/>
          <p:nvPr/>
        </p:nvSpPr>
        <p:spPr>
          <a:xfrm>
            <a:off x="-1722120" y="3102240"/>
            <a:ext cx="1630680" cy="1714500"/>
          </a:xfrm>
          <a:prstGeom prst="roundRect">
            <a:avLst>
              <a:gd name="adj" fmla="val 11341"/>
            </a:avLst>
          </a:prstGeom>
          <a:solidFill>
            <a:schemeClr val="tx2">
              <a:lumMod val="75000"/>
            </a:schemeClr>
          </a:solidFill>
        </p:spPr>
        <p:style>
          <a:lnRef idx="1">
            <a:schemeClr val="accent1"/>
          </a:lnRef>
          <a:fillRef idx="3">
            <a:schemeClr val="accent1"/>
          </a:fillRef>
          <a:effectRef idx="2">
            <a:schemeClr val="accent1"/>
          </a:effectRef>
          <a:fontRef idx="minor">
            <a:schemeClr val="lt1"/>
          </a:fontRef>
        </p:style>
        <p:txBody>
          <a:bodyPr anchor="ctr"/>
          <a:lstStyle/>
          <a:p>
            <a:pPr algn="ctr" defTabSz="914339" fontAlgn="auto">
              <a:spcBef>
                <a:spcPts val="0"/>
              </a:spcBef>
              <a:spcAft>
                <a:spcPts val="0"/>
              </a:spcAft>
              <a:defRPr/>
            </a:pPr>
            <a:r>
              <a:rPr lang="en-US" sz="1600" dirty="0"/>
              <a:t>Don’t forget: You can copy-paste this slide into other presentations, and move or resize the poll.</a:t>
            </a:r>
            <a:endParaRPr lang="en-US" sz="1600" dirty="0"/>
          </a:p>
        </p:txBody>
      </p:sp>
      <p:sp>
        <p:nvSpPr>
          <p:cNvPr id="10" name="Right Arrow 9"/>
          <p:cNvSpPr/>
          <p:nvPr/>
        </p:nvSpPr>
        <p:spPr>
          <a:xfrm>
            <a:off x="-1722120" y="2476500"/>
            <a:ext cx="1630680" cy="457200"/>
          </a:xfrm>
          <a:prstGeom prst="rightArrow">
            <a:avLst/>
          </a:prstGeom>
          <a:solidFill>
            <a:schemeClr val="tx2">
              <a:lumMod val="75000"/>
            </a:schemeClr>
          </a:solidFill>
        </p:spPr>
        <p:style>
          <a:lnRef idx="1">
            <a:schemeClr val="accent1"/>
          </a:lnRef>
          <a:fillRef idx="3">
            <a:schemeClr val="accent1"/>
          </a:fillRef>
          <a:effectRef idx="2">
            <a:schemeClr val="accent1"/>
          </a:effectRef>
          <a:fontRef idx="minor">
            <a:schemeClr val="lt1"/>
          </a:fontRef>
        </p:style>
        <p:txBody>
          <a:bodyPr anchor="ctr"/>
          <a:lstStyle/>
          <a:p>
            <a:pPr algn="ctr" defTabSz="914339" fontAlgn="auto">
              <a:spcBef>
                <a:spcPts val="0"/>
              </a:spcBef>
              <a:spcAft>
                <a:spcPts val="0"/>
              </a:spcAft>
              <a:defRPr/>
            </a:pPr>
            <a:endParaRPr lang="en-US" sz="1600" dirty="0"/>
          </a:p>
        </p:txBody>
      </p:sp>
      <p:sp>
        <p:nvSpPr>
          <p:cNvPr id="1034" name="TextBox 3"/>
          <p:cNvSpPr txBox="1">
            <a:spLocks noChangeArrowheads="1"/>
          </p:cNvSpPr>
          <p:nvPr/>
        </p:nvSpPr>
        <p:spPr bwMode="auto">
          <a:xfrm>
            <a:off x="0" y="5510213"/>
            <a:ext cx="3352800" cy="246062"/>
          </a:xfrm>
          <a:prstGeom prst="rect">
            <a:avLst/>
          </a:prstGeom>
          <a:noFill/>
          <a:ln w="9525">
            <a:noFill/>
            <a:miter lim="800000"/>
            <a:headEnd/>
            <a:tailEnd/>
          </a:ln>
        </p:spPr>
        <p:txBody>
          <a:bodyPr>
            <a:spAutoFit/>
          </a:bodyPr>
          <a:lstStyle/>
          <a:p>
            <a:endParaRPr lang="en-US" sz="1000">
              <a:latin typeface="Georgia" pitchFamily="18" charset="0"/>
            </a:endParaRPr>
          </a:p>
        </p:txBody>
      </p:sp>
    </p:spTree>
    <p:controls>
      <p:control spid="1026" r:id="rId2" imgW="5896798" imgH="3691332"/>
    </p:controls>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6100" y="190500"/>
            <a:ext cx="4479925" cy="631825"/>
          </a:xfrm>
          <a:solidFill>
            <a:schemeClr val="tx1"/>
          </a:solidFill>
        </p:spPr>
        <p:txBody>
          <a:bodyPr>
            <a:normAutofit fontScale="90000"/>
          </a:bodyPr>
          <a:lstStyle/>
          <a:p>
            <a:pPr algn="r" fontAlgn="auto">
              <a:spcAft>
                <a:spcPts val="0"/>
              </a:spcAft>
              <a:defRPr/>
            </a:pPr>
            <a:r>
              <a:rPr lang="en-CA" b="1" u="sng" dirty="0" smtClean="0">
                <a:solidFill>
                  <a:srgbClr val="FF0000"/>
                </a:solidFill>
                <a:effectLst>
                  <a:outerShdw blurRad="38100" dist="38100" dir="2700000" algn="tl">
                    <a:srgbClr val="000000">
                      <a:alpha val="43137"/>
                    </a:srgbClr>
                  </a:outerShdw>
                </a:effectLst>
                <a:uFill>
                  <a:solidFill>
                    <a:schemeClr val="bg2"/>
                  </a:solidFill>
                </a:uFill>
              </a:rPr>
              <a:t>History: A Case Study</a:t>
            </a:r>
            <a:endParaRPr lang="en-CA" b="1" u="sng" dirty="0">
              <a:solidFill>
                <a:srgbClr val="FF0000"/>
              </a:solidFill>
              <a:effectLst>
                <a:outerShdw blurRad="38100" dist="38100" dir="2700000" algn="tl">
                  <a:srgbClr val="000000">
                    <a:alpha val="43137"/>
                  </a:srgbClr>
                </a:outerShdw>
              </a:effectLst>
              <a:uFill>
                <a:solidFill>
                  <a:schemeClr val="bg2"/>
                </a:solidFill>
              </a:uFill>
            </a:endParaRPr>
          </a:p>
        </p:txBody>
      </p:sp>
      <p:sp>
        <p:nvSpPr>
          <p:cNvPr id="3" name="Content Placeholder 2"/>
          <p:cNvSpPr>
            <a:spLocks noGrp="1"/>
          </p:cNvSpPr>
          <p:nvPr>
            <p:ph sz="quarter" idx="1"/>
          </p:nvPr>
        </p:nvSpPr>
        <p:spPr>
          <a:xfrm>
            <a:off x="3779838" y="1128713"/>
            <a:ext cx="5113337" cy="2089150"/>
          </a:xfrm>
        </p:spPr>
        <p:txBody>
          <a:bodyPr>
            <a:normAutofit fontScale="92500" lnSpcReduction="20000"/>
          </a:bodyPr>
          <a:lstStyle/>
          <a:p>
            <a:pPr marL="274301" indent="-274301" fontAlgn="auto">
              <a:spcAft>
                <a:spcPts val="0"/>
              </a:spcAft>
              <a:buFont typeface="Wingdings 2"/>
              <a:buChar char=""/>
              <a:defRPr/>
            </a:pPr>
            <a:r>
              <a:rPr lang="en-CA" dirty="0" smtClean="0"/>
              <a:t>B3.2 </a:t>
            </a:r>
            <a:r>
              <a:rPr lang="en-CA" b="1" u="sng" dirty="0" smtClean="0">
                <a:effectLst>
                  <a:outerShdw blurRad="38100" dist="38100" dir="2700000" algn="tl">
                    <a:srgbClr val="000000">
                      <a:alpha val="43137"/>
                    </a:srgbClr>
                  </a:outerShdw>
                </a:effectLst>
                <a:uFill>
                  <a:solidFill>
                    <a:srgbClr val="FF0000"/>
                  </a:solidFill>
                </a:uFill>
              </a:rPr>
              <a:t>describe the structure </a:t>
            </a:r>
            <a:r>
              <a:rPr lang="en-CA" dirty="0" smtClean="0"/>
              <a:t>of important biochemical compounds, including carbohydrates, proteins, lipids, and </a:t>
            </a:r>
            <a:r>
              <a:rPr lang="en-CA" b="1" u="sng" dirty="0" smtClean="0">
                <a:effectLst>
                  <a:outerShdw blurRad="38100" dist="38100" dir="2700000" algn="tl">
                    <a:srgbClr val="000000">
                      <a:alpha val="43137"/>
                    </a:srgbClr>
                  </a:outerShdw>
                </a:effectLst>
                <a:uFill>
                  <a:solidFill>
                    <a:srgbClr val="FF0000"/>
                  </a:solidFill>
                </a:uFill>
              </a:rPr>
              <a:t>nucleic acids</a:t>
            </a:r>
            <a:r>
              <a:rPr lang="en-CA" dirty="0" smtClean="0"/>
              <a:t>, and explain their function within cells</a:t>
            </a:r>
          </a:p>
          <a:p>
            <a:pPr marL="274301" indent="-274301" fontAlgn="auto">
              <a:spcAft>
                <a:spcPts val="0"/>
              </a:spcAft>
              <a:buFont typeface="Wingdings 2"/>
              <a:buChar char=""/>
              <a:defRPr/>
            </a:pPr>
            <a:endParaRPr lang="en-CA" dirty="0" smtClean="0"/>
          </a:p>
        </p:txBody>
      </p:sp>
      <p:pic>
        <p:nvPicPr>
          <p:cNvPr id="6146" name="Picture 2"/>
          <p:cNvPicPr>
            <a:picLocks noChangeAspect="1" noChangeArrowheads="1"/>
          </p:cNvPicPr>
          <p:nvPr/>
        </p:nvPicPr>
        <p:blipFill>
          <a:blip r:embed="rId3" cstate="print"/>
          <a:srcRect/>
          <a:stretch>
            <a:fillRect/>
          </a:stretch>
        </p:blipFill>
        <p:spPr bwMode="auto">
          <a:xfrm>
            <a:off x="395536" y="193204"/>
            <a:ext cx="3024336" cy="2438798"/>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6" name="Picture 4"/>
          <p:cNvPicPr>
            <a:picLocks noChangeAspect="1" noChangeArrowheads="1"/>
          </p:cNvPicPr>
          <p:nvPr/>
        </p:nvPicPr>
        <p:blipFill>
          <a:blip r:embed="rId4" cstate="print"/>
          <a:srcRect/>
          <a:stretch>
            <a:fillRect/>
          </a:stretch>
        </p:blipFill>
        <p:spPr bwMode="auto">
          <a:xfrm>
            <a:off x="5364163" y="3122613"/>
            <a:ext cx="3095625" cy="23225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Rectangle 6"/>
          <p:cNvSpPr/>
          <p:nvPr/>
        </p:nvSpPr>
        <p:spPr>
          <a:xfrm>
            <a:off x="468313" y="2570163"/>
            <a:ext cx="4572000" cy="922337"/>
          </a:xfrm>
          <a:prstGeom prst="rect">
            <a:avLst/>
          </a:prstGeom>
        </p:spPr>
        <p:txBody>
          <a:bodyPr lIns="91434" tIns="45717" rIns="91434" bIns="45717">
            <a:spAutoFit/>
          </a:bodyPr>
          <a:lstStyle/>
          <a:p>
            <a:pPr defTabSz="914339" fontAlgn="auto">
              <a:spcBef>
                <a:spcPts val="0"/>
              </a:spcBef>
              <a:spcAft>
                <a:spcPts val="0"/>
              </a:spcAft>
              <a:defRPr/>
            </a:pPr>
            <a:r>
              <a:rPr lang="en-CA" b="1" u="sng" dirty="0">
                <a:effectLst>
                  <a:outerShdw blurRad="38100" dist="38100" dir="2700000" algn="tl">
                    <a:srgbClr val="000000">
                      <a:alpha val="43137"/>
                    </a:srgbClr>
                  </a:outerShdw>
                </a:effectLst>
                <a:uFill>
                  <a:solidFill>
                    <a:srgbClr val="FF0000"/>
                  </a:solidFill>
                </a:uFill>
                <a:latin typeface="+mn-lt"/>
                <a:cs typeface="+mn-cs"/>
              </a:rPr>
              <a:t>Francis and Crick DNA </a:t>
            </a:r>
          </a:p>
          <a:p>
            <a:pPr defTabSz="914339" fontAlgn="auto">
              <a:spcBef>
                <a:spcPts val="0"/>
              </a:spcBef>
              <a:spcAft>
                <a:spcPts val="0"/>
              </a:spcAft>
              <a:defRPr/>
            </a:pPr>
            <a:r>
              <a:rPr lang="en-CA" b="1" u="sng" dirty="0">
                <a:effectLst>
                  <a:outerShdw blurRad="38100" dist="38100" dir="2700000" algn="tl">
                    <a:srgbClr val="000000">
                      <a:alpha val="43137"/>
                    </a:srgbClr>
                  </a:outerShdw>
                </a:effectLst>
                <a:uFill>
                  <a:solidFill>
                    <a:srgbClr val="FF0000"/>
                  </a:solidFill>
                </a:uFill>
                <a:latin typeface="+mn-lt"/>
                <a:cs typeface="+mn-cs"/>
              </a:rPr>
              <a:t>paper from Nature 1953</a:t>
            </a:r>
          </a:p>
          <a:p>
            <a:pPr defTabSz="914339" fontAlgn="auto">
              <a:spcBef>
                <a:spcPts val="0"/>
              </a:spcBef>
              <a:spcAft>
                <a:spcPts val="0"/>
              </a:spcAft>
              <a:defRPr/>
            </a:pPr>
            <a:endParaRPr lang="en-CA" dirty="0">
              <a:latin typeface="+mn-lt"/>
              <a:cs typeface="+mn-cs"/>
            </a:endParaRPr>
          </a:p>
        </p:txBody>
      </p:sp>
      <p:pic>
        <p:nvPicPr>
          <p:cNvPr id="3074" name="Picture 2"/>
          <p:cNvPicPr>
            <a:picLocks noChangeAspect="1" noChangeArrowheads="1"/>
          </p:cNvPicPr>
          <p:nvPr/>
        </p:nvPicPr>
        <p:blipFill>
          <a:blip r:embed="rId5" cstate="print"/>
          <a:srcRect/>
          <a:stretch>
            <a:fillRect/>
          </a:stretch>
        </p:blipFill>
        <p:spPr bwMode="auto">
          <a:xfrm>
            <a:off x="1763688" y="3289548"/>
            <a:ext cx="1730744" cy="2281436"/>
          </a:xfrm>
          <a:prstGeom prst="roundRect">
            <a:avLst>
              <a:gd name="adj" fmla="val 16667"/>
            </a:avLst>
          </a:prstGeom>
          <a:ln>
            <a:solidFill>
              <a:schemeClr val="tx1"/>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p:checker dir="vert"/>
    <p:sndAc>
      <p:stSnd>
        <p:snd r:embed="rId2" name="breeze.wav"/>
      </p:stSnd>
    </p:sndAc>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p:cNvPicPr>
            <a:picLocks noGrp="1" noChangeAspect="1" noChangeArrowheads="1"/>
          </p:cNvPicPr>
          <p:nvPr>
            <p:ph sz="quarter" idx="1"/>
          </p:nvPr>
        </p:nvPicPr>
        <p:blipFill>
          <a:blip r:embed="rId2" cstate="print"/>
          <a:srcRect/>
          <a:stretch>
            <a:fillRect/>
          </a:stretch>
        </p:blipFill>
        <p:spPr>
          <a:xfrm>
            <a:off x="1979613" y="1273175"/>
            <a:ext cx="4624387" cy="3810000"/>
          </a:xfrm>
          <a:ln w="38100" cap="sq">
            <a:solidFill>
              <a:srgbClr val="000000"/>
            </a:solidFill>
          </a:ln>
          <a:effectLst>
            <a:outerShdw blurRad="50800" dist="38100" dir="2700000" algn="tl" rotWithShape="0">
              <a:srgbClr val="000000">
                <a:alpha val="43000"/>
              </a:srgbClr>
            </a:outerShdw>
          </a:effectLst>
        </p:spPr>
      </p:pic>
      <p:sp>
        <p:nvSpPr>
          <p:cNvPr id="5" name="Title 1"/>
          <p:cNvSpPr>
            <a:spLocks noGrp="1"/>
          </p:cNvSpPr>
          <p:nvPr>
            <p:ph type="title"/>
          </p:nvPr>
        </p:nvSpPr>
        <p:spPr>
          <a:solidFill>
            <a:schemeClr val="tx1"/>
          </a:solidFill>
        </p:spPr>
        <p:txBody>
          <a:bodyPr>
            <a:normAutofit/>
          </a:bodyPr>
          <a:lstStyle/>
          <a:p>
            <a:pPr fontAlgn="auto">
              <a:spcAft>
                <a:spcPts val="0"/>
              </a:spcAft>
              <a:defRPr/>
            </a:pPr>
            <a:r>
              <a:rPr lang="en-CA" b="1" u="sng" dirty="0" smtClean="0">
                <a:solidFill>
                  <a:srgbClr val="FF0000"/>
                </a:solidFill>
                <a:effectLst>
                  <a:outerShdw blurRad="38100" dist="38100" dir="2700000" algn="tl">
                    <a:srgbClr val="000000">
                      <a:alpha val="43137"/>
                    </a:srgbClr>
                  </a:outerShdw>
                </a:effectLst>
                <a:uFill>
                  <a:solidFill>
                    <a:schemeClr val="bg2"/>
                  </a:solidFill>
                </a:uFill>
              </a:rPr>
              <a:t>History: A Case Study</a:t>
            </a:r>
            <a:endParaRPr lang="en-CA" b="1" u="sng" dirty="0">
              <a:solidFill>
                <a:srgbClr val="FF0000"/>
              </a:solidFill>
              <a:effectLst>
                <a:outerShdw blurRad="38100" dist="38100" dir="2700000" algn="tl">
                  <a:srgbClr val="000000">
                    <a:alpha val="43137"/>
                  </a:srgbClr>
                </a:outerShdw>
              </a:effectLst>
              <a:uFill>
                <a:solidFill>
                  <a:schemeClr val="bg2"/>
                </a:solidFill>
              </a:u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1"/>
          </a:solidFill>
        </p:spPr>
        <p:txBody>
          <a:bodyPr>
            <a:normAutofit/>
          </a:bodyPr>
          <a:lstStyle/>
          <a:p>
            <a:pPr fontAlgn="auto">
              <a:spcAft>
                <a:spcPts val="0"/>
              </a:spcAft>
              <a:defRPr/>
            </a:pPr>
            <a:r>
              <a:rPr lang="en-CA" u="sng" dirty="0" smtClean="0">
                <a:solidFill>
                  <a:srgbClr val="FF0000"/>
                </a:solidFill>
                <a:effectLst>
                  <a:outerShdw blurRad="38100" dist="38100" dir="2700000" algn="tl">
                    <a:srgbClr val="000000">
                      <a:alpha val="43137"/>
                    </a:srgbClr>
                  </a:outerShdw>
                </a:effectLst>
                <a:uFill>
                  <a:solidFill>
                    <a:schemeClr val="bg2"/>
                  </a:solidFill>
                </a:uFill>
              </a:rPr>
              <a:t>DNA Ladder: Dry </a:t>
            </a:r>
            <a:r>
              <a:rPr lang="en-CA" b="1" u="sng" dirty="0" smtClean="0">
                <a:solidFill>
                  <a:srgbClr val="FF0000"/>
                </a:solidFill>
                <a:effectLst>
                  <a:outerShdw blurRad="38100" dist="38100" dir="2700000" algn="tl">
                    <a:srgbClr val="000000">
                      <a:alpha val="43137"/>
                    </a:srgbClr>
                  </a:outerShdw>
                </a:effectLst>
                <a:uFill>
                  <a:solidFill>
                    <a:schemeClr val="bg2"/>
                  </a:solidFill>
                </a:uFill>
              </a:rPr>
              <a:t>Lab</a:t>
            </a:r>
            <a:endParaRPr lang="en-CA" b="1" u="sng" dirty="0">
              <a:solidFill>
                <a:srgbClr val="FF0000"/>
              </a:solidFill>
              <a:effectLst>
                <a:outerShdw blurRad="38100" dist="38100" dir="2700000" algn="tl">
                  <a:srgbClr val="000000">
                    <a:alpha val="43137"/>
                  </a:srgbClr>
                </a:outerShdw>
              </a:effectLst>
              <a:uFill>
                <a:solidFill>
                  <a:schemeClr val="bg2"/>
                </a:solidFill>
              </a:uFill>
            </a:endParaRPr>
          </a:p>
        </p:txBody>
      </p:sp>
      <p:sp>
        <p:nvSpPr>
          <p:cNvPr id="3" name="Content Placeholder 2"/>
          <p:cNvSpPr>
            <a:spLocks noGrp="1"/>
          </p:cNvSpPr>
          <p:nvPr>
            <p:ph sz="quarter" idx="1"/>
          </p:nvPr>
        </p:nvSpPr>
        <p:spPr>
          <a:xfrm>
            <a:off x="215900" y="1201738"/>
            <a:ext cx="4787900" cy="1727200"/>
          </a:xfrm>
        </p:spPr>
        <p:txBody>
          <a:bodyPr>
            <a:normAutofit fontScale="77500" lnSpcReduction="20000"/>
          </a:bodyPr>
          <a:lstStyle/>
          <a:p>
            <a:pPr marL="274301" indent="-274301" fontAlgn="auto">
              <a:spcAft>
                <a:spcPts val="0"/>
              </a:spcAft>
              <a:buFont typeface="Wingdings 2"/>
              <a:buNone/>
              <a:defRPr/>
            </a:pPr>
            <a:r>
              <a:rPr lang="en-CA" dirty="0" smtClean="0"/>
              <a:t>B3.2 </a:t>
            </a:r>
            <a:r>
              <a:rPr lang="en-CA" b="1" u="sng" dirty="0" smtClean="0">
                <a:effectLst>
                  <a:outerShdw blurRad="38100" dist="38100" dir="2700000" algn="tl">
                    <a:srgbClr val="000000">
                      <a:alpha val="43137"/>
                    </a:srgbClr>
                  </a:outerShdw>
                </a:effectLst>
                <a:uFill>
                  <a:solidFill>
                    <a:srgbClr val="FF0000"/>
                  </a:solidFill>
                </a:uFill>
              </a:rPr>
              <a:t>describe the structure </a:t>
            </a:r>
            <a:r>
              <a:rPr lang="en-CA" dirty="0" smtClean="0"/>
              <a:t>of important biochemical compounds, including carbohydrates, proteins, lipids, and </a:t>
            </a:r>
            <a:r>
              <a:rPr lang="en-CA" b="1" u="sng" dirty="0" smtClean="0">
                <a:effectLst>
                  <a:outerShdw blurRad="38100" dist="38100" dir="2700000" algn="tl">
                    <a:srgbClr val="000000">
                      <a:alpha val="43137"/>
                    </a:srgbClr>
                  </a:outerShdw>
                </a:effectLst>
                <a:uFill>
                  <a:solidFill>
                    <a:srgbClr val="FF0000"/>
                  </a:solidFill>
                </a:uFill>
              </a:rPr>
              <a:t>nucleic acids</a:t>
            </a:r>
            <a:r>
              <a:rPr lang="en-CA" dirty="0" smtClean="0"/>
              <a:t>, and explain their </a:t>
            </a:r>
            <a:r>
              <a:rPr lang="en-CA" b="1" u="sng" dirty="0" smtClean="0">
                <a:effectLst>
                  <a:outerShdw blurRad="38100" dist="38100" dir="2700000" algn="tl">
                    <a:srgbClr val="000000">
                      <a:alpha val="43137"/>
                    </a:srgbClr>
                  </a:outerShdw>
                </a:effectLst>
                <a:uFill>
                  <a:solidFill>
                    <a:srgbClr val="FF0000"/>
                  </a:solidFill>
                </a:uFill>
              </a:rPr>
              <a:t>function within cells</a:t>
            </a:r>
          </a:p>
        </p:txBody>
      </p:sp>
      <p:sp>
        <p:nvSpPr>
          <p:cNvPr id="7" name="Rectangle 6"/>
          <p:cNvSpPr/>
          <p:nvPr/>
        </p:nvSpPr>
        <p:spPr>
          <a:xfrm>
            <a:off x="4427538" y="4586288"/>
            <a:ext cx="4572000" cy="646112"/>
          </a:xfrm>
          <a:prstGeom prst="rect">
            <a:avLst/>
          </a:prstGeom>
        </p:spPr>
        <p:txBody>
          <a:bodyPr lIns="91434" tIns="45717" rIns="91434" bIns="45717">
            <a:spAutoFit/>
          </a:bodyPr>
          <a:lstStyle/>
          <a:p>
            <a:pPr defTabSz="914339" fontAlgn="auto">
              <a:spcBef>
                <a:spcPts val="0"/>
              </a:spcBef>
              <a:spcAft>
                <a:spcPts val="0"/>
              </a:spcAft>
              <a:defRPr/>
            </a:pPr>
            <a:endParaRPr lang="en-CA" b="1" u="sng" dirty="0">
              <a:effectLst>
                <a:outerShdw blurRad="38100" dist="38100" dir="2700000" algn="tl">
                  <a:srgbClr val="000000">
                    <a:alpha val="43137"/>
                  </a:srgbClr>
                </a:outerShdw>
              </a:effectLst>
              <a:uFill>
                <a:solidFill>
                  <a:srgbClr val="FF0000"/>
                </a:solidFill>
              </a:uFill>
              <a:latin typeface="+mn-lt"/>
              <a:cs typeface="+mn-cs"/>
            </a:endParaRPr>
          </a:p>
          <a:p>
            <a:pPr defTabSz="914339" fontAlgn="auto">
              <a:spcBef>
                <a:spcPts val="0"/>
              </a:spcBef>
              <a:spcAft>
                <a:spcPts val="0"/>
              </a:spcAft>
              <a:defRPr/>
            </a:pPr>
            <a:r>
              <a:rPr lang="en-CA" b="1" i="1" u="sng" dirty="0">
                <a:effectLst>
                  <a:outerShdw blurRad="38100" dist="38100" dir="2700000" algn="tl">
                    <a:srgbClr val="000000">
                      <a:alpha val="43137"/>
                    </a:srgbClr>
                  </a:outerShdw>
                </a:effectLst>
                <a:uFill>
                  <a:solidFill>
                    <a:srgbClr val="C00000"/>
                  </a:solidFill>
                </a:uFill>
                <a:latin typeface="+mn-lt"/>
                <a:cs typeface="+mn-cs"/>
              </a:rPr>
              <a:t>Let DNA tell the Story</a:t>
            </a:r>
            <a:endParaRPr lang="en-CA" b="1" i="1" u="sng" dirty="0">
              <a:effectLst>
                <a:outerShdw blurRad="38100" dist="38100" dir="2700000" algn="tl">
                  <a:srgbClr val="000000">
                    <a:alpha val="43137"/>
                  </a:srgbClr>
                </a:outerShdw>
              </a:effectLst>
              <a:uFill>
                <a:solidFill>
                  <a:srgbClr val="C00000"/>
                </a:solidFill>
              </a:uFill>
              <a:latin typeface="+mn-lt"/>
              <a:cs typeface="+mn-cs"/>
            </a:endParaRPr>
          </a:p>
        </p:txBody>
      </p:sp>
      <p:pic>
        <p:nvPicPr>
          <p:cNvPr id="7173" name="Picture 5"/>
          <p:cNvPicPr>
            <a:picLocks noChangeAspect="1" noChangeArrowheads="1"/>
          </p:cNvPicPr>
          <p:nvPr/>
        </p:nvPicPr>
        <p:blipFill>
          <a:blip r:embed="rId3" cstate="print"/>
          <a:srcRect/>
          <a:stretch>
            <a:fillRect/>
          </a:stretch>
        </p:blipFill>
        <p:spPr bwMode="auto">
          <a:xfrm>
            <a:off x="1547665" y="2641476"/>
            <a:ext cx="2053531" cy="2719908"/>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7174" name="Picture 6"/>
          <p:cNvPicPr>
            <a:picLocks noChangeAspect="1" noChangeArrowheads="1"/>
          </p:cNvPicPr>
          <p:nvPr/>
        </p:nvPicPr>
        <p:blipFill>
          <a:blip r:embed="rId4" cstate="print"/>
          <a:srcRect/>
          <a:stretch>
            <a:fillRect/>
          </a:stretch>
        </p:blipFill>
        <p:spPr bwMode="auto">
          <a:xfrm>
            <a:off x="4716016" y="1453524"/>
            <a:ext cx="4176464" cy="2772128"/>
          </a:xfrm>
          <a:prstGeom prst="roundRect">
            <a:avLst>
              <a:gd name="adj" fmla="val 4167"/>
            </a:avLst>
          </a:prstGeom>
          <a:solidFill>
            <a:srgbClr val="FFFFFF"/>
          </a:solidFill>
          <a:ln w="76200" cap="sq">
            <a:solidFill>
              <a:schemeClr val="tx1"/>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cSld>
  <p:clrMapOvr>
    <a:masterClrMapping/>
  </p:clrMapOvr>
  <p:transition>
    <p:strips dir="ru"/>
    <p:sndAc>
      <p:stSnd>
        <p:snd r:embed="rId2" name="cashreg.wav"/>
      </p:stSnd>
    </p:sndAc>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fontAlgn="auto">
              <a:spcAft>
                <a:spcPts val="0"/>
              </a:spcAft>
              <a:defRPr/>
            </a:pPr>
            <a:r>
              <a:rPr lang="en-CA" u="sng" dirty="0" smtClean="0">
                <a:solidFill>
                  <a:srgbClr val="FF0000"/>
                </a:solidFill>
                <a:effectLst>
                  <a:outerShdw blurRad="38100" dist="38100" dir="2700000" algn="tl">
                    <a:srgbClr val="000000">
                      <a:alpha val="43137"/>
                    </a:srgbClr>
                  </a:outerShdw>
                </a:effectLst>
                <a:uFill>
                  <a:solidFill>
                    <a:schemeClr val="bg2"/>
                  </a:solidFill>
                </a:uFill>
              </a:rPr>
              <a:t>Dry Lab: Let DNA tell the story.</a:t>
            </a:r>
            <a:endParaRPr lang="en-CA" dirty="0"/>
          </a:p>
        </p:txBody>
      </p:sp>
      <p:pic>
        <p:nvPicPr>
          <p:cNvPr id="29699" name="Picture 6" descr="http://media.thestar.topscms.com/images/83/31/9f4da5484172a345e47429a5a053.jpeg"/>
          <p:cNvPicPr>
            <a:picLocks noChangeAspect="1" noChangeArrowheads="1"/>
          </p:cNvPicPr>
          <p:nvPr/>
        </p:nvPicPr>
        <p:blipFill>
          <a:blip r:embed="rId2" cstate="print"/>
          <a:srcRect/>
          <a:stretch>
            <a:fillRect/>
          </a:stretch>
        </p:blipFill>
        <p:spPr bwMode="auto">
          <a:xfrm>
            <a:off x="323850" y="1273175"/>
            <a:ext cx="5857875" cy="3960813"/>
          </a:xfrm>
          <a:prstGeom prst="rect">
            <a:avLst/>
          </a:prstGeom>
          <a:noFill/>
          <a:ln w="9525">
            <a:noFill/>
            <a:miter lim="800000"/>
            <a:headEnd/>
            <a:tailEnd/>
          </a:ln>
        </p:spPr>
      </p:pic>
      <p:sp>
        <p:nvSpPr>
          <p:cNvPr id="29700" name="Content Placeholder 2"/>
          <p:cNvSpPr>
            <a:spLocks noGrp="1"/>
          </p:cNvSpPr>
          <p:nvPr>
            <p:ph sz="quarter" idx="1"/>
          </p:nvPr>
        </p:nvSpPr>
        <p:spPr>
          <a:xfrm>
            <a:off x="301625" y="1273175"/>
            <a:ext cx="8504238" cy="3810000"/>
          </a:xfrm>
        </p:spPr>
        <p:txBody>
          <a:bodyPr/>
          <a:lstStyle/>
          <a:p>
            <a:r>
              <a:rPr lang="en-CA" smtClean="0">
                <a:solidFill>
                  <a:schemeClr val="bg1"/>
                </a:solidFill>
              </a:rPr>
              <a:t>Human: </a:t>
            </a:r>
            <a:r>
              <a:rPr lang="en-CA" b="1" smtClean="0">
                <a:solidFill>
                  <a:schemeClr val="bg1"/>
                </a:solidFill>
              </a:rPr>
              <a:t>A T C C G G A T T C T T A T A C C A A A G T T C A C T T T G A C A T A C A T A T C A T A T C T T C C G A C</a:t>
            </a:r>
            <a:endParaRPr lang="en-CA" smtClean="0">
              <a:solidFill>
                <a:schemeClr val="bg1"/>
              </a:solidFill>
            </a:endParaRPr>
          </a:p>
          <a:p>
            <a:r>
              <a:rPr lang="en-CA" smtClean="0">
                <a:solidFill>
                  <a:schemeClr val="bg1"/>
                </a:solidFill>
              </a:rPr>
              <a:t>Chimp: </a:t>
            </a:r>
            <a:r>
              <a:rPr lang="en-CA" b="1" smtClean="0">
                <a:solidFill>
                  <a:schemeClr val="bg1"/>
                </a:solidFill>
              </a:rPr>
              <a:t>A T C C C T T A T G T T A T A C C A T A G T C T T C T T T G A C A T A C A T A G G A T A T G T T C A C T T</a:t>
            </a:r>
            <a:endParaRPr lang="en-CA" smtClean="0">
              <a:solidFill>
                <a:schemeClr val="bg1"/>
              </a:solidFill>
            </a:endParaRPr>
          </a:p>
          <a:p>
            <a:pPr>
              <a:buFont typeface="Wingdings 2" pitchFamily="18" charset="2"/>
              <a:buNone/>
            </a:pPr>
            <a:endParaRPr lang="en-CA" smtClean="0"/>
          </a:p>
        </p:txBody>
      </p:sp>
      <p:pic>
        <p:nvPicPr>
          <p:cNvPr id="29701" name="Picture 3" descr="DNA_Digestion.gif"/>
          <p:cNvPicPr>
            <a:picLocks noChangeAspect="1"/>
          </p:cNvPicPr>
          <p:nvPr/>
        </p:nvPicPr>
        <p:blipFill>
          <a:blip r:embed="rId3" cstate="print"/>
          <a:srcRect/>
          <a:stretch>
            <a:fillRect/>
          </a:stretch>
        </p:blipFill>
        <p:spPr bwMode="auto">
          <a:xfrm>
            <a:off x="6300788" y="3433763"/>
            <a:ext cx="2376487" cy="1782762"/>
          </a:xfrm>
          <a:prstGeom prst="rect">
            <a:avLst/>
          </a:prstGeom>
          <a:noFill/>
          <a:ln w="9525">
            <a:noFill/>
            <a:miter lim="800000"/>
            <a:headEnd/>
            <a:tailEnd/>
          </a:ln>
        </p:spPr>
      </p:pic>
      <p:sp>
        <p:nvSpPr>
          <p:cNvPr id="6" name="Title 1"/>
          <p:cNvSpPr txBox="1">
            <a:spLocks/>
          </p:cNvSpPr>
          <p:nvPr/>
        </p:nvSpPr>
        <p:spPr>
          <a:xfrm>
            <a:off x="323850" y="5018088"/>
            <a:ext cx="8534400" cy="631825"/>
          </a:xfrm>
          <a:prstGeom prst="rect">
            <a:avLst/>
          </a:prstGeom>
          <a:solidFill>
            <a:schemeClr val="tx1"/>
          </a:solidFill>
        </p:spPr>
        <p:txBody>
          <a:bodyPr lIns="91434" tIns="45717" rIns="91434" bIns="45717" anchor="b">
            <a:normAutofit/>
          </a:bodyPr>
          <a:lstStyle/>
          <a:p>
            <a:pPr algn="ctr" defTabSz="914400" fontAlgn="auto">
              <a:spcAft>
                <a:spcPts val="0"/>
              </a:spcAft>
              <a:defRPr/>
            </a:pPr>
            <a:r>
              <a:rPr lang="en-US" sz="1200" dirty="0">
                <a:latin typeface="+mj-lt"/>
                <a:ea typeface="+mj-ea"/>
                <a:cs typeface="+mj-cs"/>
                <a:hlinkClick r:id="rId4"/>
              </a:rPr>
              <a:t>http://www.polleverywhere.com/multiple_choice_polls/MTA4MTgwNDQw</a:t>
            </a:r>
            <a:r>
              <a:rPr lang="en-US" sz="1200" dirty="0">
                <a:latin typeface="+mj-lt"/>
                <a:ea typeface="+mj-ea"/>
                <a:cs typeface="+mj-cs"/>
              </a:rPr>
              <a:t/>
            </a:r>
            <a:br>
              <a:rPr lang="en-US" sz="1200" dirty="0">
                <a:latin typeface="+mj-lt"/>
                <a:ea typeface="+mj-ea"/>
                <a:cs typeface="+mj-cs"/>
              </a:rPr>
            </a:br>
            <a:endParaRPr lang="en-US" sz="1200" dirty="0">
              <a:latin typeface="+mj-lt"/>
              <a:ea typeface="+mj-ea"/>
              <a:cs typeface="+mj-cs"/>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Title 1"/>
          <p:cNvSpPr>
            <a:spLocks noGrp="1"/>
          </p:cNvSpPr>
          <p:nvPr>
            <p:ph type="title" idx="4294967295"/>
          </p:nvPr>
        </p:nvSpPr>
        <p:spPr/>
        <p:txBody>
          <a:bodyPr/>
          <a:lstStyle/>
          <a:p>
            <a:r>
              <a:rPr lang="en-US" sz="1200" smtClean="0">
                <a:hlinkClick r:id="rId5"/>
              </a:rPr>
              <a:t>http://www.polleverywhere.com/multiple_choice_polls/MTA4MTgwNDQw</a:t>
            </a:r>
            <a:r>
              <a:rPr lang="en-US" sz="1200" smtClean="0"/>
              <a:t/>
            </a:r>
            <a:br>
              <a:rPr lang="en-US" sz="1200" smtClean="0"/>
            </a:br>
            <a:endParaRPr lang="en-US" sz="1200" smtClean="0"/>
          </a:p>
        </p:txBody>
      </p:sp>
      <p:sp>
        <p:nvSpPr>
          <p:cNvPr id="8" name="Rounded Rectangle 7"/>
          <p:cNvSpPr/>
          <p:nvPr/>
        </p:nvSpPr>
        <p:spPr>
          <a:xfrm>
            <a:off x="-1722438" y="3102240"/>
            <a:ext cx="1630363" cy="1714500"/>
          </a:xfrm>
          <a:prstGeom prst="roundRect">
            <a:avLst>
              <a:gd name="adj" fmla="val 11341"/>
            </a:avLst>
          </a:prstGeom>
          <a:solidFill>
            <a:schemeClr val="tx2">
              <a:lumMod val="75000"/>
            </a:schemeClr>
          </a:solidFill>
        </p:spPr>
        <p:style>
          <a:lnRef idx="1">
            <a:schemeClr val="accent1"/>
          </a:lnRef>
          <a:fillRef idx="3">
            <a:schemeClr val="accent1"/>
          </a:fillRef>
          <a:effectRef idx="2">
            <a:schemeClr val="accent1"/>
          </a:effectRef>
          <a:fontRef idx="minor">
            <a:schemeClr val="lt1"/>
          </a:fontRef>
        </p:style>
        <p:txBody>
          <a:bodyPr anchor="ctr"/>
          <a:lstStyle/>
          <a:p>
            <a:pPr algn="ctr" defTabSz="914339" fontAlgn="auto">
              <a:spcBef>
                <a:spcPts val="0"/>
              </a:spcBef>
              <a:spcAft>
                <a:spcPts val="0"/>
              </a:spcAft>
              <a:defRPr/>
            </a:pPr>
            <a:r>
              <a:rPr lang="en-US" sz="1600" dirty="0"/>
              <a:t>Don’t forget: You can copy-paste this slide into other presentations, and move or resize the poll.</a:t>
            </a:r>
          </a:p>
        </p:txBody>
      </p:sp>
      <p:sp>
        <p:nvSpPr>
          <p:cNvPr id="10" name="Right Arrow 9"/>
          <p:cNvSpPr/>
          <p:nvPr/>
        </p:nvSpPr>
        <p:spPr>
          <a:xfrm>
            <a:off x="-1722438" y="2476501"/>
            <a:ext cx="1630363" cy="457729"/>
          </a:xfrm>
          <a:prstGeom prst="rightArrow">
            <a:avLst/>
          </a:prstGeom>
          <a:solidFill>
            <a:schemeClr val="tx2">
              <a:lumMod val="75000"/>
            </a:schemeClr>
          </a:solidFill>
        </p:spPr>
        <p:style>
          <a:lnRef idx="1">
            <a:schemeClr val="accent1"/>
          </a:lnRef>
          <a:fillRef idx="3">
            <a:schemeClr val="accent1"/>
          </a:fillRef>
          <a:effectRef idx="2">
            <a:schemeClr val="accent1"/>
          </a:effectRef>
          <a:fontRef idx="minor">
            <a:schemeClr val="lt1"/>
          </a:fontRef>
        </p:style>
        <p:txBody>
          <a:bodyPr anchor="ctr"/>
          <a:lstStyle/>
          <a:p>
            <a:pPr algn="ctr" defTabSz="914339" fontAlgn="auto">
              <a:spcBef>
                <a:spcPts val="0"/>
              </a:spcBef>
              <a:spcAft>
                <a:spcPts val="0"/>
              </a:spcAft>
              <a:defRPr/>
            </a:pPr>
            <a:endParaRPr lang="en-US" sz="1600" dirty="0"/>
          </a:p>
        </p:txBody>
      </p:sp>
    </p:spTree>
    <p:controls>
      <p:control spid="2050" r:id="rId2" imgW="6795870" imgH="4509534"/>
    </p:controls>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fontAlgn="auto">
              <a:spcAft>
                <a:spcPts val="0"/>
              </a:spcAft>
              <a:defRPr/>
            </a:pPr>
            <a:r>
              <a:rPr lang="en-CA" u="sng" dirty="0" smtClean="0">
                <a:solidFill>
                  <a:srgbClr val="FF0000"/>
                </a:solidFill>
                <a:effectLst>
                  <a:outerShdw blurRad="38100" dist="38100" dir="2700000" algn="tl">
                    <a:srgbClr val="000000">
                      <a:alpha val="43137"/>
                    </a:srgbClr>
                  </a:outerShdw>
                </a:effectLst>
                <a:uFill>
                  <a:solidFill>
                    <a:schemeClr val="bg2"/>
                  </a:solidFill>
                </a:uFill>
              </a:rPr>
              <a:t>Week 3: The Implications of Protein.</a:t>
            </a:r>
            <a:endParaRPr lang="en-CA" dirty="0"/>
          </a:p>
        </p:txBody>
      </p:sp>
      <p:pic>
        <p:nvPicPr>
          <p:cNvPr id="30723" name="Picture 2"/>
          <p:cNvPicPr>
            <a:picLocks noGrp="1" noChangeAspect="1" noChangeArrowheads="1"/>
          </p:cNvPicPr>
          <p:nvPr>
            <p:ph sz="quarter" idx="1"/>
          </p:nvPr>
        </p:nvPicPr>
        <p:blipFill>
          <a:blip r:embed="rId2" cstate="print"/>
          <a:srcRect/>
          <a:stretch>
            <a:fillRect/>
          </a:stretch>
        </p:blipFill>
        <p:spPr>
          <a:xfrm>
            <a:off x="827088" y="1417638"/>
            <a:ext cx="7448550" cy="3619500"/>
          </a:xfr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1"/>
          </a:solidFill>
        </p:spPr>
        <p:txBody>
          <a:bodyPr>
            <a:normAutofit fontScale="90000"/>
          </a:bodyPr>
          <a:lstStyle/>
          <a:p>
            <a:pPr fontAlgn="auto">
              <a:spcAft>
                <a:spcPts val="0"/>
              </a:spcAft>
              <a:defRPr/>
            </a:pPr>
            <a:r>
              <a:rPr lang="en-CA" sz="3600" b="1" u="sng" dirty="0" smtClean="0">
                <a:solidFill>
                  <a:srgbClr val="FF0000"/>
                </a:solidFill>
                <a:effectLst>
                  <a:outerShdw blurRad="38100" dist="38100" dir="2700000" algn="tl">
                    <a:srgbClr val="000000">
                      <a:alpha val="43137"/>
                    </a:srgbClr>
                  </a:outerShdw>
                </a:effectLst>
                <a:uFill>
                  <a:solidFill>
                    <a:schemeClr val="bg2"/>
                  </a:solidFill>
                </a:uFill>
              </a:rPr>
              <a:t>Recent Development</a:t>
            </a:r>
            <a:endParaRPr lang="en-CA" sz="3600" b="1" dirty="0"/>
          </a:p>
        </p:txBody>
      </p:sp>
      <p:sp>
        <p:nvSpPr>
          <p:cNvPr id="3" name="Content Placeholder 2"/>
          <p:cNvSpPr>
            <a:spLocks noGrp="1"/>
          </p:cNvSpPr>
          <p:nvPr>
            <p:ph sz="quarter" idx="1"/>
          </p:nvPr>
        </p:nvSpPr>
        <p:spPr>
          <a:xfrm>
            <a:off x="0" y="3505200"/>
            <a:ext cx="4630738" cy="1370013"/>
          </a:xfrm>
        </p:spPr>
        <p:txBody>
          <a:bodyPr>
            <a:normAutofit fontScale="70000" lnSpcReduction="20000"/>
          </a:bodyPr>
          <a:lstStyle/>
          <a:p>
            <a:pPr marL="274301" indent="-274301" fontAlgn="auto">
              <a:spcAft>
                <a:spcPts val="0"/>
              </a:spcAft>
              <a:buFont typeface="Wingdings 2"/>
              <a:buChar char=""/>
              <a:defRPr/>
            </a:pPr>
            <a:r>
              <a:rPr lang="en-CA" b="1" dirty="0" smtClean="0"/>
              <a:t>B1.</a:t>
            </a:r>
            <a:r>
              <a:rPr lang="en-CA" dirty="0" smtClean="0"/>
              <a:t> analyse technological applications of enzymes in some industrial processes, and </a:t>
            </a:r>
            <a:r>
              <a:rPr lang="en-CA" b="1" u="sng" dirty="0" smtClean="0">
                <a:effectLst>
                  <a:outerShdw blurRad="38100" dist="38100" dir="2700000" algn="tl">
                    <a:srgbClr val="000000">
                      <a:alpha val="43137"/>
                    </a:srgbClr>
                  </a:outerShdw>
                </a:effectLst>
                <a:uFill>
                  <a:solidFill>
                    <a:srgbClr val="FFC000"/>
                  </a:solidFill>
                </a:uFill>
              </a:rPr>
              <a:t>evaluate technological advances in the field of cellular biology; </a:t>
            </a:r>
          </a:p>
          <a:p>
            <a:pPr marL="274301" indent="-274301" fontAlgn="auto">
              <a:spcAft>
                <a:spcPts val="0"/>
              </a:spcAft>
              <a:buFont typeface="Wingdings 2"/>
              <a:buChar char=""/>
              <a:defRPr/>
            </a:pPr>
            <a:endParaRPr lang="en-CA" dirty="0" smtClean="0"/>
          </a:p>
        </p:txBody>
      </p:sp>
      <p:pic>
        <p:nvPicPr>
          <p:cNvPr id="10242" name="Picture 2"/>
          <p:cNvPicPr>
            <a:picLocks noChangeAspect="1" noChangeArrowheads="1"/>
          </p:cNvPicPr>
          <p:nvPr/>
        </p:nvPicPr>
        <p:blipFill>
          <a:blip r:embed="rId3" cstate="print"/>
          <a:srcRect/>
          <a:stretch>
            <a:fillRect/>
          </a:stretch>
        </p:blipFill>
        <p:spPr bwMode="auto">
          <a:xfrm>
            <a:off x="0" y="1201316"/>
            <a:ext cx="4744588" cy="2232248"/>
          </a:xfrm>
          <a:prstGeom prst="rect">
            <a:avLst/>
          </a:prstGeom>
          <a:noFill/>
          <a:ln w="9525">
            <a:solidFill>
              <a:schemeClr val="tx1"/>
            </a:solidFill>
            <a:miter lim="800000"/>
            <a:headEnd/>
            <a:tailEnd/>
          </a:ln>
          <a:effectLst>
            <a:glow rad="101600">
              <a:schemeClr val="accent5">
                <a:satMod val="175000"/>
                <a:alpha val="40000"/>
              </a:schemeClr>
            </a:glow>
          </a:effectLst>
          <a:scene3d>
            <a:camera prst="obliqueTopLeft"/>
            <a:lightRig rig="threePt" dir="t"/>
          </a:scene3d>
        </p:spPr>
      </p:pic>
      <p:pic>
        <p:nvPicPr>
          <p:cNvPr id="10243" name="Picture 3"/>
          <p:cNvPicPr>
            <a:picLocks noChangeAspect="1" noChangeArrowheads="1"/>
          </p:cNvPicPr>
          <p:nvPr/>
        </p:nvPicPr>
        <p:blipFill>
          <a:blip r:embed="rId4" cstate="print"/>
          <a:srcRect/>
          <a:stretch>
            <a:fillRect/>
          </a:stretch>
        </p:blipFill>
        <p:spPr bwMode="auto">
          <a:xfrm>
            <a:off x="5364089" y="2857501"/>
            <a:ext cx="3516137" cy="2641476"/>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7" name="TextBox 6"/>
          <p:cNvSpPr txBox="1"/>
          <p:nvPr/>
        </p:nvSpPr>
        <p:spPr>
          <a:xfrm>
            <a:off x="4859338" y="985838"/>
            <a:ext cx="4176712" cy="2030412"/>
          </a:xfrm>
          <a:prstGeom prst="rect">
            <a:avLst/>
          </a:prstGeom>
          <a:noFill/>
        </p:spPr>
        <p:txBody>
          <a:bodyPr>
            <a:spAutoFit/>
          </a:bodyPr>
          <a:lstStyle/>
          <a:p>
            <a:pPr defTabSz="914339" fontAlgn="auto">
              <a:spcBef>
                <a:spcPts val="0"/>
              </a:spcBef>
              <a:spcAft>
                <a:spcPts val="0"/>
              </a:spcAft>
              <a:defRPr/>
            </a:pPr>
            <a:r>
              <a:rPr lang="en-CA" b="1" dirty="0">
                <a:latin typeface="+mn-lt"/>
                <a:cs typeface="+mn-cs"/>
              </a:rPr>
              <a:t>B3.</a:t>
            </a:r>
            <a:r>
              <a:rPr lang="en-CA" dirty="0">
                <a:latin typeface="+mn-lt"/>
                <a:cs typeface="+mn-cs"/>
              </a:rPr>
              <a:t> </a:t>
            </a:r>
            <a:r>
              <a:rPr lang="en-CA" b="1" u="sng" dirty="0">
                <a:effectLst>
                  <a:outerShdw blurRad="38100" dist="38100" dir="2700000" algn="tl">
                    <a:srgbClr val="000000">
                      <a:alpha val="43137"/>
                    </a:srgbClr>
                  </a:outerShdw>
                </a:effectLst>
                <a:uFill>
                  <a:solidFill>
                    <a:srgbClr val="C00000"/>
                  </a:solidFill>
                </a:uFill>
                <a:latin typeface="+mn-lt"/>
                <a:cs typeface="+mn-cs"/>
              </a:rPr>
              <a:t>demonstrate an understanding of the structures and functions of biological molecules</a:t>
            </a:r>
            <a:r>
              <a:rPr lang="en-CA" dirty="0">
                <a:latin typeface="+mn-lt"/>
                <a:cs typeface="+mn-cs"/>
              </a:rPr>
              <a:t>, and the biochemical reactions required to maintain normal cellular function.</a:t>
            </a:r>
          </a:p>
          <a:p>
            <a:pPr defTabSz="914339" fontAlgn="auto">
              <a:spcBef>
                <a:spcPts val="0"/>
              </a:spcBef>
              <a:spcAft>
                <a:spcPts val="0"/>
              </a:spcAft>
              <a:defRPr/>
            </a:pPr>
            <a:endParaRPr lang="en-CA" dirty="0">
              <a:latin typeface="+mn-lt"/>
              <a:cs typeface="+mn-cs"/>
            </a:endParaRPr>
          </a:p>
        </p:txBody>
      </p:sp>
      <p:sp>
        <p:nvSpPr>
          <p:cNvPr id="31751" name="TextBox 7"/>
          <p:cNvSpPr txBox="1">
            <a:spLocks noChangeArrowheads="1"/>
          </p:cNvSpPr>
          <p:nvPr/>
        </p:nvSpPr>
        <p:spPr bwMode="auto">
          <a:xfrm>
            <a:off x="468313" y="4802188"/>
            <a:ext cx="4175125" cy="646112"/>
          </a:xfrm>
          <a:prstGeom prst="rect">
            <a:avLst/>
          </a:prstGeom>
          <a:noFill/>
          <a:ln w="9525">
            <a:noFill/>
            <a:miter lim="800000"/>
            <a:headEnd/>
            <a:tailEnd/>
          </a:ln>
        </p:spPr>
        <p:txBody>
          <a:bodyPr>
            <a:spAutoFit/>
          </a:bodyPr>
          <a:lstStyle/>
          <a:p>
            <a:r>
              <a:rPr lang="en-CA">
                <a:latin typeface="Georgia" pitchFamily="18" charset="0"/>
                <a:hlinkClick r:id="rId5"/>
              </a:rPr>
              <a:t>http://www.wordle.net/</a:t>
            </a:r>
            <a:endParaRPr lang="en-CA">
              <a:latin typeface="Georgia" pitchFamily="18" charset="0"/>
            </a:endParaRPr>
          </a:p>
          <a:p>
            <a:endParaRPr lang="en-CA">
              <a:latin typeface="Georgia" pitchFamily="18" charset="0"/>
            </a:endParaRPr>
          </a:p>
        </p:txBody>
      </p:sp>
    </p:spTree>
  </p:cSld>
  <p:clrMapOvr>
    <a:masterClrMapping/>
  </p:clrMapOvr>
  <p:transition>
    <p:newsflash/>
    <p:sndAc>
      <p:stSnd>
        <p:snd r:embed="rId2" name="explode.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301625" y="1270000"/>
            <a:ext cx="4040188" cy="611188"/>
          </a:xfrm>
        </p:spPr>
        <p:txBody>
          <a:bodyPr/>
          <a:lstStyle/>
          <a:p>
            <a:pPr fontAlgn="auto">
              <a:spcAft>
                <a:spcPts val="0"/>
              </a:spcAft>
              <a:buFont typeface="Wingdings 2"/>
              <a:buNone/>
              <a:defRPr/>
            </a:pPr>
            <a:endParaRPr lang="en-CA"/>
          </a:p>
        </p:txBody>
      </p:sp>
      <p:sp>
        <p:nvSpPr>
          <p:cNvPr id="3" name="Text Placeholder 2"/>
          <p:cNvSpPr>
            <a:spLocks noGrp="1"/>
          </p:cNvSpPr>
          <p:nvPr>
            <p:ph type="body" sz="half" idx="3"/>
          </p:nvPr>
        </p:nvSpPr>
        <p:spPr>
          <a:xfrm>
            <a:off x="4791075" y="1270000"/>
            <a:ext cx="4041775" cy="609600"/>
          </a:xfrm>
        </p:spPr>
        <p:txBody>
          <a:bodyPr/>
          <a:lstStyle/>
          <a:p>
            <a:pPr fontAlgn="auto">
              <a:spcAft>
                <a:spcPts val="0"/>
              </a:spcAft>
              <a:buFont typeface="Wingdings 2"/>
              <a:buNone/>
              <a:defRPr/>
            </a:pPr>
            <a:endParaRPr lang="en-CA"/>
          </a:p>
        </p:txBody>
      </p:sp>
      <p:sp>
        <p:nvSpPr>
          <p:cNvPr id="16388" name="Content Placeholder 3"/>
          <p:cNvSpPr>
            <a:spLocks noGrp="1"/>
          </p:cNvSpPr>
          <p:nvPr>
            <p:ph sz="quarter" idx="2"/>
          </p:nvPr>
        </p:nvSpPr>
        <p:spPr>
          <a:xfrm>
            <a:off x="301625" y="2058988"/>
            <a:ext cx="4041775" cy="3182937"/>
          </a:xfrm>
        </p:spPr>
        <p:txBody>
          <a:bodyPr/>
          <a:lstStyle/>
          <a:p>
            <a:endParaRPr lang="en-CA" smtClean="0"/>
          </a:p>
        </p:txBody>
      </p:sp>
      <p:sp>
        <p:nvSpPr>
          <p:cNvPr id="16389" name="Content Placeholder 4"/>
          <p:cNvSpPr>
            <a:spLocks noGrp="1"/>
          </p:cNvSpPr>
          <p:nvPr>
            <p:ph sz="quarter" idx="4"/>
          </p:nvPr>
        </p:nvSpPr>
        <p:spPr>
          <a:xfrm>
            <a:off x="4800600" y="2058988"/>
            <a:ext cx="4038600" cy="3186112"/>
          </a:xfrm>
        </p:spPr>
        <p:txBody>
          <a:bodyPr/>
          <a:lstStyle/>
          <a:p>
            <a:endParaRPr lang="en-CA" smtClean="0"/>
          </a:p>
        </p:txBody>
      </p:sp>
      <p:sp>
        <p:nvSpPr>
          <p:cNvPr id="7" name="Title 1"/>
          <p:cNvSpPr>
            <a:spLocks noGrp="1"/>
          </p:cNvSpPr>
          <p:nvPr>
            <p:ph type="title"/>
          </p:nvPr>
        </p:nvSpPr>
        <p:spPr>
          <a:solidFill>
            <a:schemeClr val="tx1"/>
          </a:solidFill>
        </p:spPr>
        <p:txBody>
          <a:bodyPr>
            <a:normAutofit/>
          </a:bodyPr>
          <a:lstStyle/>
          <a:p>
            <a:pPr fontAlgn="auto">
              <a:spcAft>
                <a:spcPts val="0"/>
              </a:spcAft>
              <a:defRPr/>
            </a:pPr>
            <a:r>
              <a:rPr lang="en-CA" b="1" u="sng" dirty="0" smtClean="0">
                <a:solidFill>
                  <a:srgbClr val="FF0000"/>
                </a:solidFill>
                <a:effectLst>
                  <a:outerShdw blurRad="38100" dist="38100" dir="2700000" algn="tl">
                    <a:srgbClr val="000000">
                      <a:alpha val="43137"/>
                    </a:srgbClr>
                  </a:outerShdw>
                </a:effectLst>
                <a:uFill>
                  <a:solidFill>
                    <a:schemeClr val="bg2"/>
                  </a:solidFill>
                </a:uFill>
              </a:rPr>
              <a:t>Minds On</a:t>
            </a:r>
            <a:endParaRPr lang="en-CA" b="1" u="sng" dirty="0">
              <a:solidFill>
                <a:srgbClr val="FF0000"/>
              </a:solidFill>
              <a:effectLst>
                <a:outerShdw blurRad="38100" dist="38100" dir="2700000" algn="tl">
                  <a:srgbClr val="000000">
                    <a:alpha val="43137"/>
                  </a:srgbClr>
                </a:outerShdw>
              </a:effectLst>
              <a:uFill>
                <a:solidFill>
                  <a:schemeClr val="bg2"/>
                </a:solidFill>
              </a:uFill>
            </a:endParaRPr>
          </a:p>
        </p:txBody>
      </p:sp>
      <p:pic>
        <p:nvPicPr>
          <p:cNvPr id="2050" name="Picture 2"/>
          <p:cNvPicPr>
            <a:picLocks noChangeAspect="1" noChangeArrowheads="1"/>
          </p:cNvPicPr>
          <p:nvPr/>
        </p:nvPicPr>
        <p:blipFill>
          <a:blip r:embed="rId3" cstate="print"/>
          <a:srcRect/>
          <a:stretch>
            <a:fillRect/>
          </a:stretch>
        </p:blipFill>
        <p:spPr bwMode="auto">
          <a:xfrm>
            <a:off x="755576" y="1489348"/>
            <a:ext cx="3430838" cy="3659560"/>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transition>
    <p:sndAc>
      <p:stSnd>
        <p:snd r:embed="rId2" name="voltage.wav"/>
      </p:stSnd>
    </p:sndAc>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1"/>
          </a:solidFill>
        </p:spPr>
        <p:txBody>
          <a:bodyPr>
            <a:normAutofit/>
          </a:bodyPr>
          <a:lstStyle/>
          <a:p>
            <a:pPr fontAlgn="auto">
              <a:spcAft>
                <a:spcPts val="0"/>
              </a:spcAft>
              <a:defRPr/>
            </a:pPr>
            <a:r>
              <a:rPr lang="en-CA" b="1" u="sng" dirty="0" smtClean="0">
                <a:solidFill>
                  <a:srgbClr val="FF0000"/>
                </a:solidFill>
                <a:effectLst>
                  <a:outerShdw blurRad="38100" dist="38100" dir="2700000" algn="tl">
                    <a:srgbClr val="000000">
                      <a:alpha val="43137"/>
                    </a:srgbClr>
                  </a:outerShdw>
                </a:effectLst>
                <a:uFill>
                  <a:solidFill>
                    <a:schemeClr val="bg2"/>
                  </a:solidFill>
                </a:uFill>
              </a:rPr>
              <a:t>STSE</a:t>
            </a:r>
            <a:endParaRPr lang="en-CA" b="1" u="sng" dirty="0">
              <a:solidFill>
                <a:srgbClr val="FF0000"/>
              </a:solidFill>
              <a:effectLst>
                <a:outerShdw blurRad="38100" dist="38100" dir="2700000" algn="tl">
                  <a:srgbClr val="000000">
                    <a:alpha val="43137"/>
                  </a:srgbClr>
                </a:outerShdw>
              </a:effectLst>
              <a:uFill>
                <a:solidFill>
                  <a:schemeClr val="bg2"/>
                </a:solidFill>
              </a:uFill>
            </a:endParaRPr>
          </a:p>
        </p:txBody>
      </p:sp>
      <p:sp>
        <p:nvSpPr>
          <p:cNvPr id="3" name="Content Placeholder 2"/>
          <p:cNvSpPr>
            <a:spLocks noGrp="1"/>
          </p:cNvSpPr>
          <p:nvPr>
            <p:ph sz="quarter" idx="1"/>
          </p:nvPr>
        </p:nvSpPr>
        <p:spPr>
          <a:xfrm>
            <a:off x="301625" y="1273175"/>
            <a:ext cx="5422900" cy="1728788"/>
          </a:xfrm>
        </p:spPr>
        <p:txBody>
          <a:bodyPr>
            <a:normAutofit fontScale="62500" lnSpcReduction="20000"/>
          </a:bodyPr>
          <a:lstStyle/>
          <a:p>
            <a:pPr marL="274301" indent="-274301" fontAlgn="auto">
              <a:spcAft>
                <a:spcPts val="0"/>
              </a:spcAft>
              <a:buFont typeface="Wingdings 2"/>
              <a:buChar char=""/>
              <a:defRPr/>
            </a:pPr>
            <a:r>
              <a:rPr lang="en-CA" dirty="0" smtClean="0"/>
              <a:t>B1.1 analyse technological applications related to </a:t>
            </a:r>
            <a:r>
              <a:rPr lang="en-CA" b="1" u="sng" dirty="0" smtClean="0">
                <a:effectLst>
                  <a:outerShdw blurRad="38100" dist="38100" dir="2700000" algn="tl">
                    <a:srgbClr val="000000">
                      <a:alpha val="43137"/>
                    </a:srgbClr>
                  </a:outerShdw>
                </a:effectLst>
                <a:uFill>
                  <a:solidFill>
                    <a:schemeClr val="accent2">
                      <a:lumMod val="60000"/>
                      <a:lumOff val="40000"/>
                    </a:schemeClr>
                  </a:solidFill>
                </a:uFill>
              </a:rPr>
              <a:t>enzyme activity </a:t>
            </a:r>
            <a:r>
              <a:rPr lang="en-CA" dirty="0" smtClean="0"/>
              <a:t>in the </a:t>
            </a:r>
            <a:r>
              <a:rPr lang="en-CA" b="1" u="sng" dirty="0" smtClean="0">
                <a:effectLst>
                  <a:outerShdw blurRad="38100" dist="38100" dir="2700000" algn="tl">
                    <a:srgbClr val="000000">
                      <a:alpha val="43137"/>
                    </a:srgbClr>
                  </a:outerShdw>
                </a:effectLst>
                <a:uFill>
                  <a:solidFill>
                    <a:srgbClr val="C00000"/>
                  </a:solidFill>
                </a:uFill>
              </a:rPr>
              <a:t>food and pharmaceutical industries</a:t>
            </a:r>
            <a:endParaRPr lang="en-CA" dirty="0" smtClean="0"/>
          </a:p>
          <a:p>
            <a:pPr marL="274301" indent="-274301" fontAlgn="auto">
              <a:spcAft>
                <a:spcPts val="0"/>
              </a:spcAft>
              <a:buFont typeface="Wingdings 2"/>
              <a:buChar char=""/>
              <a:defRPr/>
            </a:pPr>
            <a:r>
              <a:rPr lang="en-CA" dirty="0" smtClean="0"/>
              <a:t>An understanding of metabolic processes enables people to </a:t>
            </a:r>
            <a:r>
              <a:rPr lang="en-CA" b="1" u="sng" dirty="0" smtClean="0">
                <a:effectLst>
                  <a:outerShdw blurRad="38100" dist="38100" dir="2700000" algn="tl">
                    <a:srgbClr val="000000">
                      <a:alpha val="43137"/>
                    </a:srgbClr>
                  </a:outerShdw>
                </a:effectLst>
                <a:uFill>
                  <a:solidFill>
                    <a:srgbClr val="C00000"/>
                  </a:solidFill>
                </a:uFill>
              </a:rPr>
              <a:t>make informed choices </a:t>
            </a:r>
            <a:r>
              <a:rPr lang="en-CA" dirty="0" smtClean="0"/>
              <a:t>with respect to a range of personal, societal, and environmental issues.</a:t>
            </a:r>
            <a:endParaRPr lang="en-CA" dirty="0"/>
          </a:p>
        </p:txBody>
      </p:sp>
      <p:pic>
        <p:nvPicPr>
          <p:cNvPr id="1027" name="Picture 3"/>
          <p:cNvPicPr>
            <a:picLocks noChangeAspect="1" noChangeArrowheads="1"/>
          </p:cNvPicPr>
          <p:nvPr/>
        </p:nvPicPr>
        <p:blipFill>
          <a:blip r:embed="rId3" cstate="print"/>
          <a:srcRect/>
          <a:stretch>
            <a:fillRect/>
          </a:stretch>
        </p:blipFill>
        <p:spPr bwMode="auto">
          <a:xfrm>
            <a:off x="6156176" y="3289548"/>
            <a:ext cx="2809875" cy="466725"/>
          </a:xfrm>
          <a:prstGeom prst="rect">
            <a:avLst/>
          </a:prstGeom>
          <a:ln>
            <a:noFill/>
          </a:ln>
          <a:effectLst>
            <a:softEdge rad="112500"/>
          </a:effectLst>
        </p:spPr>
      </p:pic>
      <p:pic>
        <p:nvPicPr>
          <p:cNvPr id="1028" name="Picture 4"/>
          <p:cNvPicPr>
            <a:picLocks noChangeAspect="1" noChangeArrowheads="1"/>
          </p:cNvPicPr>
          <p:nvPr/>
        </p:nvPicPr>
        <p:blipFill>
          <a:blip r:embed="rId4" cstate="print"/>
          <a:srcRect/>
          <a:stretch>
            <a:fillRect/>
          </a:stretch>
        </p:blipFill>
        <p:spPr bwMode="auto">
          <a:xfrm>
            <a:off x="395536" y="2785492"/>
            <a:ext cx="1890410" cy="2664296"/>
          </a:xfrm>
          <a:prstGeom prst="rect">
            <a:avLst/>
          </a:prstGeom>
          <a:ln>
            <a:noFill/>
          </a:ln>
          <a:effectLst>
            <a:softEdge rad="112500"/>
          </a:effectLst>
        </p:spPr>
      </p:pic>
      <p:pic>
        <p:nvPicPr>
          <p:cNvPr id="1030" name="Picture 6"/>
          <p:cNvPicPr>
            <a:picLocks noChangeAspect="1" noChangeArrowheads="1"/>
          </p:cNvPicPr>
          <p:nvPr/>
        </p:nvPicPr>
        <p:blipFill>
          <a:blip r:embed="rId5" cstate="print"/>
          <a:srcRect/>
          <a:stretch>
            <a:fillRect/>
          </a:stretch>
        </p:blipFill>
        <p:spPr bwMode="auto">
          <a:xfrm>
            <a:off x="6228184" y="1345332"/>
            <a:ext cx="2915816" cy="291304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2051" name="Picture 3"/>
          <p:cNvPicPr>
            <a:picLocks noChangeAspect="1" noChangeArrowheads="1"/>
          </p:cNvPicPr>
          <p:nvPr/>
        </p:nvPicPr>
        <p:blipFill>
          <a:blip r:embed="rId6" cstate="print"/>
          <a:srcRect/>
          <a:stretch>
            <a:fillRect/>
          </a:stretch>
        </p:blipFill>
        <p:spPr bwMode="auto">
          <a:xfrm>
            <a:off x="2987824" y="3289548"/>
            <a:ext cx="3383155" cy="2016224"/>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zoom dir="in"/>
    <p:sndAc>
      <p:stSnd>
        <p:snd r:embed="rId2" name="whoosh.wav"/>
      </p:stSnd>
    </p:sndAc>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endParaRPr lang="en-CA" smtClean="0">
              <a:solidFill>
                <a:srgbClr val="7B9899"/>
              </a:solidFill>
            </a:endParaRPr>
          </a:p>
        </p:txBody>
      </p:sp>
      <p:sp>
        <p:nvSpPr>
          <p:cNvPr id="33795" name="Content Placeholder 2"/>
          <p:cNvSpPr>
            <a:spLocks noGrp="1"/>
          </p:cNvSpPr>
          <p:nvPr>
            <p:ph sz="quarter" idx="1"/>
          </p:nvPr>
        </p:nvSpPr>
        <p:spPr>
          <a:xfrm>
            <a:off x="301625" y="1273175"/>
            <a:ext cx="8504238" cy="3810000"/>
          </a:xfrm>
        </p:spPr>
        <p:txBody>
          <a:bodyPr/>
          <a:lstStyle/>
          <a:p>
            <a:endParaRPr lang="en-CA" smtClean="0"/>
          </a:p>
        </p:txBody>
      </p:sp>
      <p:pic>
        <p:nvPicPr>
          <p:cNvPr id="3074" name="Picture 2"/>
          <p:cNvPicPr>
            <a:picLocks noChangeAspect="1" noChangeArrowheads="1"/>
          </p:cNvPicPr>
          <p:nvPr/>
        </p:nvPicPr>
        <p:blipFill>
          <a:blip r:embed="rId2" cstate="print"/>
          <a:srcRect/>
          <a:stretch>
            <a:fillRect/>
          </a:stretch>
        </p:blipFill>
        <p:spPr bwMode="auto">
          <a:xfrm>
            <a:off x="2555776" y="481236"/>
            <a:ext cx="3672408" cy="4899816"/>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fontAlgn="auto">
              <a:spcAft>
                <a:spcPts val="0"/>
              </a:spcAft>
              <a:defRPr/>
            </a:pPr>
            <a:r>
              <a:rPr lang="en-CA" u="sng" dirty="0" smtClean="0">
                <a:solidFill>
                  <a:srgbClr val="FF0000"/>
                </a:solidFill>
                <a:effectLst>
                  <a:outerShdw blurRad="38100" dist="38100" dir="2700000" algn="tl">
                    <a:srgbClr val="000000">
                      <a:alpha val="43137"/>
                    </a:srgbClr>
                  </a:outerShdw>
                </a:effectLst>
                <a:uFill>
                  <a:solidFill>
                    <a:schemeClr val="bg2"/>
                  </a:solidFill>
                </a:uFill>
              </a:rPr>
              <a:t>Week 4: Enzymes at Work</a:t>
            </a:r>
            <a:endParaRPr lang="en-CA" dirty="0"/>
          </a:p>
        </p:txBody>
      </p:sp>
      <p:pic>
        <p:nvPicPr>
          <p:cNvPr id="34819" name="Picture 2"/>
          <p:cNvPicPr>
            <a:picLocks noGrp="1" noChangeAspect="1" noChangeArrowheads="1"/>
          </p:cNvPicPr>
          <p:nvPr>
            <p:ph sz="quarter" idx="1"/>
          </p:nvPr>
        </p:nvPicPr>
        <p:blipFill>
          <a:blip r:embed="rId2" cstate="print"/>
          <a:srcRect/>
          <a:stretch>
            <a:fillRect/>
          </a:stretch>
        </p:blipFill>
        <p:spPr>
          <a:xfrm>
            <a:off x="827088" y="1344613"/>
            <a:ext cx="7429500" cy="3343275"/>
          </a:xfr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1"/>
          </a:solidFill>
        </p:spPr>
        <p:txBody>
          <a:bodyPr>
            <a:normAutofit/>
          </a:bodyPr>
          <a:lstStyle/>
          <a:p>
            <a:pPr fontAlgn="auto">
              <a:spcAft>
                <a:spcPts val="0"/>
              </a:spcAft>
              <a:defRPr/>
            </a:pPr>
            <a:r>
              <a:rPr lang="en-CA" b="1" u="sng" dirty="0" smtClean="0">
                <a:solidFill>
                  <a:srgbClr val="FF0000"/>
                </a:solidFill>
                <a:effectLst>
                  <a:outerShdw blurRad="38100" dist="38100" dir="2700000" algn="tl">
                    <a:srgbClr val="000000">
                      <a:alpha val="43137"/>
                    </a:srgbClr>
                  </a:outerShdw>
                </a:effectLst>
                <a:uFill>
                  <a:solidFill>
                    <a:schemeClr val="bg2"/>
                  </a:solidFill>
                </a:uFill>
              </a:rPr>
              <a:t>Wet Lab: Enzymes</a:t>
            </a:r>
            <a:endParaRPr lang="en-CA" b="1" u="sng" dirty="0">
              <a:solidFill>
                <a:srgbClr val="FF0000"/>
              </a:solidFill>
              <a:effectLst>
                <a:outerShdw blurRad="38100" dist="38100" dir="2700000" algn="tl">
                  <a:srgbClr val="000000">
                    <a:alpha val="43137"/>
                  </a:srgbClr>
                </a:outerShdw>
              </a:effectLst>
              <a:uFill>
                <a:solidFill>
                  <a:schemeClr val="bg2"/>
                </a:solidFill>
              </a:uFill>
            </a:endParaRPr>
          </a:p>
        </p:txBody>
      </p:sp>
      <p:sp>
        <p:nvSpPr>
          <p:cNvPr id="3" name="Content Placeholder 2"/>
          <p:cNvSpPr>
            <a:spLocks noGrp="1"/>
          </p:cNvSpPr>
          <p:nvPr>
            <p:ph sz="quarter" idx="1"/>
          </p:nvPr>
        </p:nvSpPr>
        <p:spPr>
          <a:xfrm>
            <a:off x="301625" y="1273175"/>
            <a:ext cx="4702175" cy="3384550"/>
          </a:xfrm>
        </p:spPr>
        <p:txBody>
          <a:bodyPr>
            <a:normAutofit fontScale="40000" lnSpcReduction="20000"/>
          </a:bodyPr>
          <a:lstStyle/>
          <a:p>
            <a:pPr marL="274301" indent="-274301" fontAlgn="auto">
              <a:spcAft>
                <a:spcPts val="0"/>
              </a:spcAft>
              <a:buFont typeface="Wingdings 2"/>
              <a:buChar char=""/>
              <a:defRPr/>
            </a:pPr>
            <a:r>
              <a:rPr lang="en-CA" dirty="0" smtClean="0"/>
              <a:t>B2.5 plan and conduct an </a:t>
            </a:r>
            <a:r>
              <a:rPr lang="en-CA" b="1" u="sng" dirty="0" smtClean="0">
                <a:effectLst>
                  <a:outerShdw blurRad="38100" dist="38100" dir="2700000" algn="tl">
                    <a:srgbClr val="000000">
                      <a:alpha val="43137"/>
                    </a:srgbClr>
                  </a:outerShdw>
                </a:effectLst>
                <a:uFill>
                  <a:solidFill>
                    <a:srgbClr val="FF0000"/>
                  </a:solidFill>
                </a:uFill>
              </a:rPr>
              <a:t>investigation</a:t>
            </a:r>
            <a:r>
              <a:rPr lang="en-CA" dirty="0" smtClean="0"/>
              <a:t> related to a cellular process (e.g., factors that affect </a:t>
            </a:r>
            <a:r>
              <a:rPr lang="en-CA" b="1" u="sng" dirty="0" smtClean="0">
                <a:effectLst>
                  <a:outerShdw blurRad="38100" dist="38100" dir="2700000" algn="tl">
                    <a:srgbClr val="000000">
                      <a:alpha val="43137"/>
                    </a:srgbClr>
                  </a:outerShdw>
                </a:effectLst>
                <a:uFill>
                  <a:solidFill>
                    <a:srgbClr val="FF0000"/>
                  </a:solidFill>
                </a:uFill>
              </a:rPr>
              <a:t>enzyme activity</a:t>
            </a:r>
            <a:r>
              <a:rPr lang="en-CA" dirty="0" smtClean="0"/>
              <a:t>; factors that affect transport of substances across cell membranes), using appropriate laboratory equipment and techniques, and report the results in an appropriate format</a:t>
            </a:r>
          </a:p>
          <a:p>
            <a:pPr marL="274301" indent="-274301" fontAlgn="auto">
              <a:spcAft>
                <a:spcPts val="0"/>
              </a:spcAft>
              <a:buFont typeface="Wingdings 2"/>
              <a:buChar char=""/>
              <a:defRPr/>
            </a:pPr>
            <a:endParaRPr lang="en-CA" dirty="0" smtClean="0"/>
          </a:p>
          <a:p>
            <a:pPr marL="274301" indent="-274301" fontAlgn="auto">
              <a:spcAft>
                <a:spcPts val="0"/>
              </a:spcAft>
              <a:buFont typeface="Wingdings 2"/>
              <a:buChar char=""/>
              <a:defRPr/>
            </a:pPr>
            <a:r>
              <a:rPr lang="en-CA" b="1" u="sng" dirty="0" err="1" smtClean="0">
                <a:effectLst>
                  <a:outerShdw blurRad="38100" dist="38100" dir="2700000" algn="tl">
                    <a:srgbClr val="000000">
                      <a:alpha val="43137"/>
                    </a:srgbClr>
                  </a:outerShdw>
                </a:effectLst>
                <a:uFill>
                  <a:solidFill>
                    <a:srgbClr val="FF0000"/>
                  </a:solidFill>
                </a:uFill>
              </a:rPr>
              <a:t>Catalase</a:t>
            </a:r>
            <a:r>
              <a:rPr lang="en-CA" b="1" u="sng" dirty="0" smtClean="0">
                <a:effectLst>
                  <a:outerShdw blurRad="38100" dist="38100" dir="2700000" algn="tl">
                    <a:srgbClr val="000000">
                      <a:alpha val="43137"/>
                    </a:srgbClr>
                  </a:outerShdw>
                </a:effectLst>
                <a:uFill>
                  <a:solidFill>
                    <a:srgbClr val="FF0000"/>
                  </a:solidFill>
                </a:uFill>
              </a:rPr>
              <a:t> and Rates of Reaction</a:t>
            </a:r>
          </a:p>
          <a:p>
            <a:pPr marL="274320" indent="-274320" algn="ctr" fontAlgn="auto">
              <a:spcAft>
                <a:spcPts val="0"/>
              </a:spcAft>
              <a:buFont typeface="Wingdings 2"/>
              <a:buNone/>
              <a:defRPr/>
            </a:pPr>
            <a:r>
              <a:rPr lang="en-CA" sz="4400" dirty="0" smtClean="0">
                <a:hlinkClick r:id="rId3"/>
              </a:rPr>
              <a:t>http://www.scopezoom.com/enzyme/page1.htm</a:t>
            </a:r>
            <a:endParaRPr lang="en-CA" sz="4400" dirty="0" smtClean="0"/>
          </a:p>
          <a:p>
            <a:pPr marL="274320" indent="-274320" algn="ctr" fontAlgn="auto">
              <a:spcAft>
                <a:spcPts val="0"/>
              </a:spcAft>
              <a:buFont typeface="Wingdings 2"/>
              <a:buNone/>
              <a:defRPr/>
            </a:pPr>
            <a:endParaRPr lang="en-CA" dirty="0" smtClean="0"/>
          </a:p>
          <a:p>
            <a:pPr marL="274320" indent="-274320" fontAlgn="auto">
              <a:spcAft>
                <a:spcPts val="0"/>
              </a:spcAft>
              <a:buFont typeface="Wingdings 2"/>
              <a:buNone/>
              <a:defRPr/>
            </a:pPr>
            <a:endParaRPr lang="en-CA" sz="2800" dirty="0" smtClean="0"/>
          </a:p>
          <a:p>
            <a:pPr marL="274320" indent="-274320" fontAlgn="auto">
              <a:spcAft>
                <a:spcPts val="0"/>
              </a:spcAft>
              <a:buFont typeface="Wingdings 2"/>
              <a:buNone/>
              <a:defRPr/>
            </a:pPr>
            <a:r>
              <a:rPr lang="en-CA" sz="2800" dirty="0" smtClean="0"/>
              <a:t>Resources:</a:t>
            </a:r>
          </a:p>
          <a:p>
            <a:pPr marL="274320" indent="-274320" fontAlgn="auto">
              <a:spcAft>
                <a:spcPts val="0"/>
              </a:spcAft>
              <a:buFont typeface="Wingdings 2"/>
              <a:buNone/>
              <a:defRPr/>
            </a:pPr>
            <a:r>
              <a:rPr lang="en-CA" sz="2800" dirty="0" smtClean="0"/>
              <a:t>http://www.phschool.com/science/biology_place/labbench</a:t>
            </a:r>
          </a:p>
          <a:p>
            <a:pPr marL="274320" indent="-274320" fontAlgn="auto">
              <a:spcAft>
                <a:spcPts val="0"/>
              </a:spcAft>
              <a:buFont typeface="Wingdings 2"/>
              <a:buNone/>
              <a:defRPr/>
            </a:pPr>
            <a:r>
              <a:rPr lang="en-CA" sz="2800" dirty="0" smtClean="0"/>
              <a:t>http://glencoe.mcgraw-hill.com/sites/0078759864/student_view0/unit2/chapter6/virtual_labs.html#</a:t>
            </a:r>
          </a:p>
          <a:p>
            <a:pPr marL="274320" indent="-274320" fontAlgn="auto">
              <a:spcAft>
                <a:spcPts val="0"/>
              </a:spcAft>
              <a:buFont typeface="Wingdings 2"/>
              <a:buNone/>
              <a:defRPr/>
            </a:pPr>
            <a:r>
              <a:rPr lang="en-CA" sz="2800" dirty="0" smtClean="0"/>
              <a:t>http://bioweb.wku.edu/courses/Biol114/enzyme/enzyme2.asp</a:t>
            </a:r>
            <a:endParaRPr lang="en-CA" b="1" u="sng" dirty="0">
              <a:effectLst>
                <a:outerShdw blurRad="38100" dist="38100" dir="2700000" algn="tl">
                  <a:srgbClr val="000000">
                    <a:alpha val="43137"/>
                  </a:srgbClr>
                </a:outerShdw>
              </a:effectLst>
              <a:uFill>
                <a:solidFill>
                  <a:srgbClr val="FF0000"/>
                </a:solidFill>
              </a:uFill>
            </a:endParaRPr>
          </a:p>
        </p:txBody>
      </p:sp>
      <p:pic>
        <p:nvPicPr>
          <p:cNvPr id="1026" name="Picture 2"/>
          <p:cNvPicPr>
            <a:picLocks noChangeAspect="1" noChangeArrowheads="1"/>
          </p:cNvPicPr>
          <p:nvPr/>
        </p:nvPicPr>
        <p:blipFill>
          <a:blip r:embed="rId4" cstate="print"/>
          <a:srcRect/>
          <a:stretch>
            <a:fillRect/>
          </a:stretch>
        </p:blipFill>
        <p:spPr bwMode="auto">
          <a:xfrm>
            <a:off x="6876256" y="1201316"/>
            <a:ext cx="1810979" cy="2520280"/>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transition>
    <p:zoom dir="in"/>
    <p:sndAc>
      <p:stSnd>
        <p:snd r:embed="rId2" name="suction.wav"/>
      </p:stSnd>
    </p:sndAc>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1"/>
          </a:solidFill>
        </p:spPr>
        <p:txBody>
          <a:bodyPr>
            <a:normAutofit/>
          </a:bodyPr>
          <a:lstStyle/>
          <a:p>
            <a:pPr fontAlgn="auto">
              <a:spcAft>
                <a:spcPts val="0"/>
              </a:spcAft>
              <a:defRPr/>
            </a:pPr>
            <a:r>
              <a:rPr lang="en-CA" b="1" u="sng" dirty="0" smtClean="0">
                <a:solidFill>
                  <a:srgbClr val="FF0000"/>
                </a:solidFill>
                <a:effectLst>
                  <a:outerShdw blurRad="38100" dist="38100" dir="2700000" algn="tl">
                    <a:srgbClr val="000000">
                      <a:alpha val="43137"/>
                    </a:srgbClr>
                  </a:outerShdw>
                </a:effectLst>
                <a:uFill>
                  <a:solidFill>
                    <a:schemeClr val="bg2"/>
                  </a:solidFill>
                </a:uFill>
              </a:rPr>
              <a:t>Conclusion</a:t>
            </a:r>
            <a:endParaRPr lang="en-CA" b="1" u="sng" dirty="0">
              <a:solidFill>
                <a:srgbClr val="FF0000"/>
              </a:solidFill>
              <a:effectLst>
                <a:outerShdw blurRad="38100" dist="38100" dir="2700000" algn="tl">
                  <a:srgbClr val="000000">
                    <a:alpha val="43137"/>
                  </a:srgbClr>
                </a:outerShdw>
              </a:effectLst>
              <a:uFill>
                <a:solidFill>
                  <a:schemeClr val="bg2"/>
                </a:solidFill>
              </a:uFill>
            </a:endParaRPr>
          </a:p>
        </p:txBody>
      </p:sp>
      <p:sp>
        <p:nvSpPr>
          <p:cNvPr id="36867" name="Content Placeholder 2"/>
          <p:cNvSpPr>
            <a:spLocks noGrp="1"/>
          </p:cNvSpPr>
          <p:nvPr>
            <p:ph sz="quarter" idx="1"/>
          </p:nvPr>
        </p:nvSpPr>
        <p:spPr>
          <a:xfrm>
            <a:off x="301625" y="1273175"/>
            <a:ext cx="8504238" cy="3810000"/>
          </a:xfrm>
        </p:spPr>
        <p:txBody>
          <a:bodyPr/>
          <a:lstStyle/>
          <a:p>
            <a:endParaRPr lang="en-CA" smtClean="0"/>
          </a:p>
        </p:txBody>
      </p:sp>
      <p:pic>
        <p:nvPicPr>
          <p:cNvPr id="8194" name="Picture 2"/>
          <p:cNvPicPr>
            <a:picLocks noChangeAspect="1" noChangeArrowheads="1"/>
          </p:cNvPicPr>
          <p:nvPr/>
        </p:nvPicPr>
        <p:blipFill>
          <a:blip r:embed="rId3" cstate="print"/>
          <a:srcRect/>
          <a:stretch>
            <a:fillRect/>
          </a:stretch>
        </p:blipFill>
        <p:spPr bwMode="auto">
          <a:xfrm>
            <a:off x="2699793" y="1201317"/>
            <a:ext cx="3876278" cy="4116735"/>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transition>
    <p:randomBar/>
    <p:sndAc>
      <p:stSnd>
        <p:snd r:embed="rId2" name="click.wav"/>
      </p:stSnd>
    </p:sndAc>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1"/>
          </a:solidFill>
        </p:spPr>
        <p:txBody>
          <a:bodyPr>
            <a:normAutofit/>
          </a:bodyPr>
          <a:lstStyle/>
          <a:p>
            <a:pPr fontAlgn="auto">
              <a:spcAft>
                <a:spcPts val="0"/>
              </a:spcAft>
              <a:defRPr/>
            </a:pPr>
            <a:r>
              <a:rPr lang="en-CA" b="1" u="sng" dirty="0" smtClean="0">
                <a:solidFill>
                  <a:srgbClr val="FF0000"/>
                </a:solidFill>
                <a:effectLst>
                  <a:outerShdw blurRad="38100" dist="38100" dir="2700000" algn="tl">
                    <a:srgbClr val="000000">
                      <a:alpha val="43137"/>
                    </a:srgbClr>
                  </a:outerShdw>
                </a:effectLst>
                <a:uFill>
                  <a:solidFill>
                    <a:schemeClr val="bg2"/>
                  </a:solidFill>
                </a:uFill>
              </a:rPr>
              <a:t>Thank You</a:t>
            </a:r>
            <a:endParaRPr lang="en-CA" b="1" dirty="0"/>
          </a:p>
        </p:txBody>
      </p:sp>
      <p:pic>
        <p:nvPicPr>
          <p:cNvPr id="9218" name="Picture 2"/>
          <p:cNvPicPr>
            <a:picLocks noGrp="1" noChangeAspect="1" noChangeArrowheads="1"/>
          </p:cNvPicPr>
          <p:nvPr>
            <p:ph sz="quarter" idx="1"/>
          </p:nvPr>
        </p:nvPicPr>
        <p:blipFill>
          <a:blip r:embed="rId3" cstate="print"/>
          <a:srcRect/>
          <a:stretch>
            <a:fillRect/>
          </a:stretch>
        </p:blipFill>
        <p:spPr>
          <a:xfrm>
            <a:off x="5940152" y="2425453"/>
            <a:ext cx="2945755" cy="2945755"/>
          </a:xfrm>
          <a:prstGeom prst="roundRect">
            <a:avLst>
              <a:gd name="adj" fmla="val 4167"/>
            </a:avLst>
          </a:prstGeom>
          <a:solidFill>
            <a:srgbClr val="FFFFFF"/>
          </a:solidFill>
          <a:ln w="76200" cap="sq">
            <a:solidFill>
              <a:srgbClr val="292929"/>
            </a:solidFill>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9219" name="Picture 3"/>
          <p:cNvPicPr>
            <a:picLocks noChangeAspect="1" noChangeArrowheads="1"/>
          </p:cNvPicPr>
          <p:nvPr/>
        </p:nvPicPr>
        <p:blipFill>
          <a:blip r:embed="rId4" cstate="print"/>
          <a:srcRect/>
          <a:stretch>
            <a:fillRect/>
          </a:stretch>
        </p:blipFill>
        <p:spPr bwMode="auto">
          <a:xfrm>
            <a:off x="179513" y="1273324"/>
            <a:ext cx="5508321" cy="3096344"/>
          </a:xfrm>
          <a:prstGeom prst="roundRect">
            <a:avLst>
              <a:gd name="adj" fmla="val 8594"/>
            </a:avLst>
          </a:prstGeom>
          <a:solidFill>
            <a:srgbClr val="FFFFFF">
              <a:shade val="85000"/>
            </a:srgbClr>
          </a:solidFill>
          <a:ln>
            <a:solidFill>
              <a:schemeClr val="tx1"/>
            </a:solidFill>
          </a:ln>
          <a:effectLst>
            <a:reflection blurRad="12700" stA="38000" endPos="28000" dist="5000" dir="5400000" sy="-100000" algn="bl" rotWithShape="0"/>
          </a:effectLst>
        </p:spPr>
      </p:pic>
    </p:spTree>
  </p:cSld>
  <p:clrMapOvr>
    <a:masterClrMapping/>
  </p:clrMapOvr>
  <p:transition>
    <p:sndAc>
      <p:stSnd>
        <p:snd r:embed="rId2" name="applause.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00375" y="4191000"/>
            <a:ext cx="2795588" cy="827088"/>
          </a:xfrm>
          <a:solidFill>
            <a:schemeClr val="tx1"/>
          </a:solidFill>
        </p:spPr>
        <p:txBody>
          <a:bodyPr/>
          <a:lstStyle/>
          <a:p>
            <a:pPr algn="ctr" fontAlgn="auto">
              <a:spcAft>
                <a:spcPts val="0"/>
              </a:spcAft>
              <a:defRPr/>
            </a:pPr>
            <a:r>
              <a:rPr lang="en-CA" sz="4000" u="sng" dirty="0" smtClean="0">
                <a:solidFill>
                  <a:srgbClr val="FF0000"/>
                </a:solidFill>
                <a:effectLst>
                  <a:outerShdw blurRad="38100" dist="38100" dir="2700000" algn="tl">
                    <a:srgbClr val="000000">
                      <a:alpha val="43137"/>
                    </a:srgbClr>
                  </a:outerShdw>
                </a:effectLst>
                <a:uFill>
                  <a:solidFill>
                    <a:schemeClr val="bg2"/>
                  </a:solidFill>
                </a:uFill>
              </a:rPr>
              <a:t>Big Ideas</a:t>
            </a:r>
            <a:endParaRPr lang="en-CA" sz="4000" dirty="0"/>
          </a:p>
        </p:txBody>
      </p:sp>
      <p:sp>
        <p:nvSpPr>
          <p:cNvPr id="7" name="Text Placeholder 6"/>
          <p:cNvSpPr>
            <a:spLocks noGrp="1"/>
          </p:cNvSpPr>
          <p:nvPr>
            <p:ph type="body" sz="half" idx="2"/>
          </p:nvPr>
        </p:nvSpPr>
        <p:spPr>
          <a:xfrm>
            <a:off x="93663" y="696913"/>
            <a:ext cx="3038475" cy="4524375"/>
          </a:xfrm>
        </p:spPr>
        <p:txBody>
          <a:bodyPr>
            <a:spAutoFit/>
          </a:bodyPr>
          <a:lstStyle/>
          <a:p>
            <a:pPr fontAlgn="auto">
              <a:buSzPct val="100000"/>
              <a:buFontTx/>
              <a:buBlip>
                <a:blip r:embed="rId3"/>
              </a:buBlip>
              <a:defRPr/>
            </a:pPr>
            <a:r>
              <a:rPr lang="en-CA" sz="2800" dirty="0" smtClean="0">
                <a:solidFill>
                  <a:schemeClr val="tx1"/>
                </a:solidFill>
                <a:effectLst>
                  <a:outerShdw blurRad="38100" dist="38100" dir="2700000" algn="tl">
                    <a:srgbClr val="000000">
                      <a:alpha val="43137"/>
                    </a:srgbClr>
                  </a:outerShdw>
                </a:effectLst>
              </a:rPr>
              <a:t>Technological </a:t>
            </a:r>
            <a:r>
              <a:rPr lang="en-CA" sz="2800" u="sng" dirty="0" smtClean="0">
                <a:solidFill>
                  <a:schemeClr val="tx1"/>
                </a:solidFill>
                <a:effectLst>
                  <a:outerShdw blurRad="38100" dist="38100" dir="2700000" algn="tl">
                    <a:srgbClr val="000000">
                      <a:alpha val="43137"/>
                    </a:srgbClr>
                  </a:outerShdw>
                </a:effectLst>
                <a:uFill>
                  <a:solidFill>
                    <a:srgbClr val="FFFF00"/>
                  </a:solidFill>
                </a:uFill>
              </a:rPr>
              <a:t>applications</a:t>
            </a:r>
            <a:r>
              <a:rPr lang="en-CA" sz="2800" dirty="0" smtClean="0">
                <a:effectLst>
                  <a:outerShdw blurRad="38100" dist="38100" dir="2700000" algn="tl">
                    <a:srgbClr val="000000">
                      <a:alpha val="43137"/>
                    </a:srgbClr>
                  </a:outerShdw>
                </a:effectLst>
              </a:rPr>
              <a:t> that affect </a:t>
            </a:r>
            <a:r>
              <a:rPr lang="en-CA" sz="2800" u="sng" dirty="0" smtClean="0">
                <a:effectLst>
                  <a:outerShdw blurRad="38100" dist="38100" dir="2700000" algn="tl">
                    <a:srgbClr val="000000">
                      <a:alpha val="43137"/>
                    </a:srgbClr>
                  </a:outerShdw>
                </a:effectLst>
              </a:rPr>
              <a:t>biological </a:t>
            </a:r>
            <a:r>
              <a:rPr lang="en-CA" sz="2800" dirty="0" smtClean="0">
                <a:effectLst>
                  <a:outerShdw blurRad="38100" dist="38100" dir="2700000" algn="tl">
                    <a:srgbClr val="000000">
                      <a:alpha val="43137"/>
                    </a:srgbClr>
                  </a:outerShdw>
                </a:effectLst>
              </a:rPr>
              <a:t>processes and </a:t>
            </a:r>
            <a:r>
              <a:rPr lang="en-CA" sz="2800" u="sng" dirty="0" smtClean="0">
                <a:solidFill>
                  <a:schemeClr val="tx1"/>
                </a:solidFill>
                <a:effectLst>
                  <a:outerShdw blurRad="38100" dist="38100" dir="2700000" algn="tl">
                    <a:srgbClr val="000000">
                      <a:alpha val="43137"/>
                    </a:srgbClr>
                  </a:outerShdw>
                </a:effectLst>
                <a:uFill>
                  <a:solidFill>
                    <a:schemeClr val="accent2">
                      <a:lumMod val="60000"/>
                      <a:lumOff val="40000"/>
                    </a:schemeClr>
                  </a:solidFill>
                </a:uFill>
              </a:rPr>
              <a:t>cellular functions</a:t>
            </a:r>
            <a:r>
              <a:rPr lang="en-CA" sz="2800" dirty="0" smtClean="0">
                <a:effectLst>
                  <a:outerShdw blurRad="38100" dist="38100" dir="2700000" algn="tl">
                    <a:srgbClr val="000000">
                      <a:alpha val="43137"/>
                    </a:srgbClr>
                  </a:outerShdw>
                </a:effectLst>
              </a:rPr>
              <a:t> are used in the </a:t>
            </a:r>
            <a:r>
              <a:rPr lang="en-CA" sz="2800" dirty="0" smtClean="0">
                <a:solidFill>
                  <a:schemeClr val="bg1"/>
                </a:solidFill>
                <a:effectLst>
                  <a:outerShdw blurRad="38100" dist="38100" dir="2700000" algn="tl">
                    <a:srgbClr val="000000">
                      <a:alpha val="43137"/>
                    </a:srgbClr>
                  </a:outerShdw>
                </a:effectLst>
              </a:rPr>
              <a:t>food</a:t>
            </a:r>
            <a:r>
              <a:rPr lang="en-CA" sz="2800" dirty="0" smtClean="0">
                <a:effectLst>
                  <a:outerShdw blurRad="38100" dist="38100" dir="2700000" algn="tl">
                    <a:srgbClr val="000000">
                      <a:alpha val="43137"/>
                    </a:srgbClr>
                  </a:outerShdw>
                </a:effectLst>
              </a:rPr>
              <a:t>, pharmaceutical, and medical </a:t>
            </a:r>
            <a:r>
              <a:rPr lang="en-CA" sz="2800" u="sng" dirty="0" smtClean="0">
                <a:solidFill>
                  <a:schemeClr val="tx1"/>
                </a:solidFill>
                <a:effectLst>
                  <a:outerShdw blurRad="38100" dist="38100" dir="2700000" algn="tl">
                    <a:srgbClr val="000000">
                      <a:alpha val="43137"/>
                    </a:srgbClr>
                  </a:outerShdw>
                </a:effectLst>
                <a:uFill>
                  <a:solidFill>
                    <a:schemeClr val="accent2">
                      <a:lumMod val="60000"/>
                      <a:lumOff val="40000"/>
                    </a:schemeClr>
                  </a:solidFill>
                </a:uFill>
              </a:rPr>
              <a:t>industries</a:t>
            </a:r>
            <a:r>
              <a:rPr lang="en-CA" sz="2800" dirty="0" smtClean="0">
                <a:effectLst>
                  <a:outerShdw blurRad="38100" dist="38100" dir="2700000" algn="tl">
                    <a:srgbClr val="000000">
                      <a:alpha val="43137"/>
                    </a:srgbClr>
                  </a:outerShdw>
                </a:effectLst>
              </a:rPr>
              <a:t>.</a:t>
            </a:r>
          </a:p>
        </p:txBody>
      </p:sp>
      <p:sp>
        <p:nvSpPr>
          <p:cNvPr id="17412" name="Picture Placeholder 5"/>
          <p:cNvSpPr>
            <a:spLocks noGrp="1" noTextEdit="1"/>
          </p:cNvSpPr>
          <p:nvPr>
            <p:ph type="pic" idx="1"/>
          </p:nvPr>
        </p:nvSpPr>
        <p:spPr/>
      </p:sp>
      <p:pic>
        <p:nvPicPr>
          <p:cNvPr id="2051" name="Picture 3"/>
          <p:cNvPicPr>
            <a:picLocks noChangeAspect="1" noChangeArrowheads="1"/>
          </p:cNvPicPr>
          <p:nvPr/>
        </p:nvPicPr>
        <p:blipFill>
          <a:blip r:embed="rId4" cstate="print"/>
          <a:srcRect/>
          <a:stretch>
            <a:fillRect/>
          </a:stretch>
        </p:blipFill>
        <p:spPr bwMode="auto">
          <a:xfrm>
            <a:off x="4427984" y="913284"/>
            <a:ext cx="2952328" cy="2952328"/>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transition>
    <p:pull dir="d"/>
    <p:sndAc>
      <p:stSnd>
        <p:snd r:embed="rId2" name="chimes.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type="pic" idx="1"/>
          </p:nvPr>
        </p:nvPicPr>
        <p:blipFill>
          <a:blip r:embed="rId3" cstate="print"/>
          <a:srcRect t="12209" b="12209"/>
          <a:stretch>
            <a:fillRect/>
          </a:stretch>
        </p:blipFill>
        <p:spPr>
          <a:xfrm>
            <a:off x="3347864" y="913284"/>
            <a:ext cx="4945994" cy="2997572"/>
          </a:xfrm>
          <a:ln w="228600" cap="sq" cmpd="thickThin">
            <a:solidFill>
              <a:srgbClr val="000000"/>
            </a:solidFill>
          </a:ln>
          <a:effectLst>
            <a:innerShdw blurRad="76200">
              <a:srgbClr val="000000"/>
            </a:innerShdw>
          </a:effectLst>
        </p:spPr>
      </p:pic>
      <p:sp>
        <p:nvSpPr>
          <p:cNvPr id="7" name="Text Placeholder 6"/>
          <p:cNvSpPr>
            <a:spLocks noGrp="1"/>
          </p:cNvSpPr>
          <p:nvPr>
            <p:ph type="body" sz="half" idx="2"/>
          </p:nvPr>
        </p:nvSpPr>
        <p:spPr>
          <a:xfrm>
            <a:off x="381000" y="825500"/>
            <a:ext cx="2438400" cy="3662363"/>
          </a:xfrm>
        </p:spPr>
        <p:txBody>
          <a:bodyPr>
            <a:spAutoFit/>
          </a:bodyPr>
          <a:lstStyle/>
          <a:p>
            <a:pPr fontAlgn="auto">
              <a:buClr>
                <a:schemeClr val="bg2"/>
              </a:buClr>
              <a:buSzPct val="100000"/>
              <a:buFontTx/>
              <a:buBlip>
                <a:blip r:embed="rId4"/>
              </a:buBlip>
              <a:defRPr/>
            </a:pPr>
            <a:r>
              <a:rPr lang="en-CA" sz="2800" dirty="0" smtClean="0">
                <a:solidFill>
                  <a:schemeClr val="tx1"/>
                </a:solidFill>
                <a:effectLst>
                  <a:outerShdw blurRad="38100" dist="38100" dir="2700000" algn="tl">
                    <a:srgbClr val="000000">
                      <a:alpha val="43137"/>
                    </a:srgbClr>
                  </a:outerShdw>
                </a:effectLst>
              </a:rPr>
              <a:t>Biological </a:t>
            </a:r>
            <a:r>
              <a:rPr lang="en-CA" sz="2800" u="sng" dirty="0" smtClean="0">
                <a:solidFill>
                  <a:schemeClr val="tx1"/>
                </a:solidFill>
                <a:effectLst>
                  <a:outerShdw blurRad="38100" dist="38100" dir="2700000" algn="tl">
                    <a:srgbClr val="000000">
                      <a:alpha val="43137"/>
                    </a:srgbClr>
                  </a:outerShdw>
                </a:effectLst>
                <a:uFill>
                  <a:solidFill>
                    <a:schemeClr val="accent2">
                      <a:lumMod val="60000"/>
                      <a:lumOff val="40000"/>
                    </a:schemeClr>
                  </a:solidFill>
                </a:uFill>
              </a:rPr>
              <a:t>molecules</a:t>
            </a:r>
            <a:r>
              <a:rPr lang="en-CA" sz="2800" u="sng" dirty="0" smtClean="0">
                <a:solidFill>
                  <a:schemeClr val="tx1"/>
                </a:solidFill>
                <a:effectLst>
                  <a:outerShdw blurRad="38100" dist="38100" dir="2700000" algn="tl">
                    <a:srgbClr val="000000">
                      <a:alpha val="43137"/>
                    </a:srgbClr>
                  </a:outerShdw>
                </a:effectLst>
              </a:rPr>
              <a:t> </a:t>
            </a:r>
            <a:r>
              <a:rPr lang="en-CA" sz="2800" dirty="0" smtClean="0">
                <a:effectLst>
                  <a:outerShdw blurRad="38100" dist="38100" dir="2700000" algn="tl">
                    <a:srgbClr val="000000">
                      <a:alpha val="43137"/>
                    </a:srgbClr>
                  </a:outerShdw>
                </a:effectLst>
              </a:rPr>
              <a:t>and their chemical </a:t>
            </a:r>
            <a:r>
              <a:rPr lang="en-CA" sz="2800" dirty="0" smtClean="0">
                <a:solidFill>
                  <a:schemeClr val="tx1"/>
                </a:solidFill>
                <a:effectLst>
                  <a:outerShdw blurRad="38100" dist="38100" dir="2700000" algn="tl">
                    <a:srgbClr val="000000">
                      <a:alpha val="43137"/>
                    </a:srgbClr>
                  </a:outerShdw>
                </a:effectLst>
              </a:rPr>
              <a:t>properties </a:t>
            </a:r>
            <a:r>
              <a:rPr lang="en-CA" sz="2800" dirty="0" smtClean="0">
                <a:effectLst>
                  <a:outerShdw blurRad="38100" dist="38100" dir="2700000" algn="tl">
                    <a:srgbClr val="000000">
                      <a:alpha val="43137"/>
                    </a:srgbClr>
                  </a:outerShdw>
                </a:effectLst>
              </a:rPr>
              <a:t>affect cellular processes and </a:t>
            </a:r>
            <a:r>
              <a:rPr lang="en-CA" sz="2800" u="sng" dirty="0" smtClean="0">
                <a:solidFill>
                  <a:schemeClr val="tx1"/>
                </a:solidFill>
                <a:effectLst>
                  <a:outerShdw blurRad="38100" dist="38100" dir="2700000" algn="tl">
                    <a:srgbClr val="000000">
                      <a:alpha val="43137"/>
                    </a:srgbClr>
                  </a:outerShdw>
                </a:effectLst>
                <a:uFill>
                  <a:solidFill>
                    <a:schemeClr val="accent2">
                      <a:lumMod val="60000"/>
                      <a:lumOff val="40000"/>
                    </a:schemeClr>
                  </a:solidFill>
                </a:uFill>
              </a:rPr>
              <a:t>biochemical reactions</a:t>
            </a:r>
            <a:r>
              <a:rPr lang="en-CA" sz="2800" u="sng" dirty="0" smtClean="0">
                <a:effectLst>
                  <a:outerShdw blurRad="38100" dist="38100" dir="2700000" algn="tl">
                    <a:srgbClr val="000000">
                      <a:alpha val="43137"/>
                    </a:srgbClr>
                  </a:outerShdw>
                </a:effectLst>
                <a:uFill>
                  <a:solidFill>
                    <a:schemeClr val="accent2">
                      <a:lumMod val="60000"/>
                      <a:lumOff val="40000"/>
                    </a:schemeClr>
                  </a:solidFill>
                </a:uFill>
              </a:rPr>
              <a:t>.</a:t>
            </a:r>
          </a:p>
        </p:txBody>
      </p:sp>
      <p:sp>
        <p:nvSpPr>
          <p:cNvPr id="9" name="Title 1"/>
          <p:cNvSpPr>
            <a:spLocks noGrp="1"/>
          </p:cNvSpPr>
          <p:nvPr>
            <p:ph type="title"/>
          </p:nvPr>
        </p:nvSpPr>
        <p:spPr>
          <a:xfrm>
            <a:off x="3000375" y="4191000"/>
            <a:ext cx="2651125" cy="1042988"/>
          </a:xfrm>
          <a:solidFill>
            <a:schemeClr val="tx1"/>
          </a:solidFill>
        </p:spPr>
        <p:txBody>
          <a:bodyPr/>
          <a:lstStyle/>
          <a:p>
            <a:pPr algn="ctr" fontAlgn="auto">
              <a:spcAft>
                <a:spcPts val="0"/>
              </a:spcAft>
              <a:defRPr/>
            </a:pPr>
            <a:r>
              <a:rPr lang="en-CA" sz="4000" u="sng" dirty="0" smtClean="0">
                <a:solidFill>
                  <a:srgbClr val="FF0000"/>
                </a:solidFill>
                <a:effectLst>
                  <a:outerShdw blurRad="38100" dist="38100" dir="2700000" algn="tl">
                    <a:srgbClr val="000000">
                      <a:alpha val="43137"/>
                    </a:srgbClr>
                  </a:outerShdw>
                </a:effectLst>
                <a:uFill>
                  <a:solidFill>
                    <a:schemeClr val="bg2"/>
                  </a:solidFill>
                </a:uFill>
              </a:rPr>
              <a:t>Big Ideas</a:t>
            </a:r>
            <a:endParaRPr lang="en-CA" sz="4000" dirty="0"/>
          </a:p>
        </p:txBody>
      </p:sp>
    </p:spTree>
  </p:cSld>
  <p:clrMapOvr>
    <a:masterClrMapping/>
  </p:clrMapOvr>
  <p:transition>
    <p:wipe/>
    <p:sndAc>
      <p:stSnd>
        <p:snd r:embed="rId2" name="chimes.wav"/>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52675" y="4406900"/>
            <a:ext cx="2724150" cy="898525"/>
          </a:xfrm>
          <a:solidFill>
            <a:schemeClr val="tx1"/>
          </a:solidFill>
        </p:spPr>
        <p:txBody>
          <a:bodyPr/>
          <a:lstStyle/>
          <a:p>
            <a:pPr fontAlgn="auto">
              <a:spcAft>
                <a:spcPts val="0"/>
              </a:spcAft>
              <a:defRPr/>
            </a:pPr>
            <a:r>
              <a:rPr lang="en-CA" sz="4000" u="sng" dirty="0" smtClean="0">
                <a:solidFill>
                  <a:srgbClr val="FF0000"/>
                </a:solidFill>
                <a:effectLst>
                  <a:outerShdw blurRad="38100" dist="38100" dir="2700000" algn="tl">
                    <a:srgbClr val="000000">
                      <a:alpha val="43137"/>
                    </a:srgbClr>
                  </a:outerShdw>
                </a:effectLst>
                <a:uFill>
                  <a:solidFill>
                    <a:schemeClr val="bg2"/>
                  </a:solidFill>
                </a:uFill>
              </a:rPr>
              <a:t>Big Ideas</a:t>
            </a:r>
            <a:endParaRPr lang="en-CA" sz="4000" dirty="0"/>
          </a:p>
        </p:txBody>
      </p:sp>
      <p:sp>
        <p:nvSpPr>
          <p:cNvPr id="7" name="Text Placeholder 6"/>
          <p:cNvSpPr>
            <a:spLocks noGrp="1"/>
          </p:cNvSpPr>
          <p:nvPr>
            <p:ph type="body" sz="half" idx="2"/>
          </p:nvPr>
        </p:nvSpPr>
        <p:spPr>
          <a:xfrm>
            <a:off x="93663" y="696913"/>
            <a:ext cx="2749550" cy="3662362"/>
          </a:xfrm>
        </p:spPr>
        <p:txBody>
          <a:bodyPr>
            <a:spAutoFit/>
          </a:bodyPr>
          <a:lstStyle/>
          <a:p>
            <a:pPr fontAlgn="auto">
              <a:buSzPct val="100000"/>
              <a:buFontTx/>
              <a:buBlip>
                <a:blip r:embed="rId3"/>
              </a:buBlip>
              <a:defRPr/>
            </a:pPr>
            <a:r>
              <a:rPr lang="en-CA" sz="2800" u="sng" dirty="0" smtClean="0">
                <a:solidFill>
                  <a:schemeClr val="tx1"/>
                </a:solidFill>
                <a:uFill>
                  <a:solidFill>
                    <a:schemeClr val="accent2">
                      <a:lumMod val="60000"/>
                      <a:lumOff val="40000"/>
                    </a:schemeClr>
                  </a:solidFill>
                </a:uFill>
              </a:rPr>
              <a:t>Biochemical</a:t>
            </a:r>
            <a:r>
              <a:rPr lang="en-CA" sz="2800" u="sng" dirty="0" smtClean="0">
                <a:uFill>
                  <a:solidFill>
                    <a:schemeClr val="accent2">
                      <a:lumMod val="60000"/>
                      <a:lumOff val="40000"/>
                    </a:schemeClr>
                  </a:solidFill>
                </a:uFill>
              </a:rPr>
              <a:t> </a:t>
            </a:r>
            <a:r>
              <a:rPr lang="en-CA" sz="2800" u="sng" dirty="0" smtClean="0">
                <a:solidFill>
                  <a:schemeClr val="tx1"/>
                </a:solidFill>
                <a:uFill>
                  <a:solidFill>
                    <a:schemeClr val="accent2">
                      <a:lumMod val="60000"/>
                      <a:lumOff val="40000"/>
                    </a:schemeClr>
                  </a:solidFill>
                </a:uFill>
              </a:rPr>
              <a:t>compounds </a:t>
            </a:r>
            <a:r>
              <a:rPr lang="en-CA" sz="2800" dirty="0" smtClean="0"/>
              <a:t>play important </a:t>
            </a:r>
            <a:r>
              <a:rPr lang="en-CA" sz="2800" u="sng" dirty="0" smtClean="0">
                <a:solidFill>
                  <a:schemeClr val="tx1"/>
                </a:solidFill>
                <a:uFill>
                  <a:solidFill>
                    <a:schemeClr val="accent2">
                      <a:lumMod val="60000"/>
                      <a:lumOff val="40000"/>
                    </a:schemeClr>
                  </a:solidFill>
                </a:uFill>
              </a:rPr>
              <a:t>structural</a:t>
            </a:r>
            <a:r>
              <a:rPr lang="en-CA" sz="2800" dirty="0" smtClean="0"/>
              <a:t> and </a:t>
            </a:r>
            <a:r>
              <a:rPr lang="en-CA" sz="2800" u="sng" dirty="0" smtClean="0">
                <a:solidFill>
                  <a:schemeClr val="tx1"/>
                </a:solidFill>
                <a:uFill>
                  <a:solidFill>
                    <a:schemeClr val="accent2">
                      <a:lumMod val="60000"/>
                      <a:lumOff val="40000"/>
                    </a:schemeClr>
                  </a:solidFill>
                </a:uFill>
              </a:rPr>
              <a:t>functional roles </a:t>
            </a:r>
            <a:r>
              <a:rPr lang="en-CA" sz="2800" dirty="0" smtClean="0"/>
              <a:t>in </a:t>
            </a:r>
            <a:r>
              <a:rPr lang="en-CA" sz="2800" dirty="0" smtClean="0">
                <a:solidFill>
                  <a:schemeClr val="tx1"/>
                </a:solidFill>
              </a:rPr>
              <a:t>cells </a:t>
            </a:r>
            <a:r>
              <a:rPr lang="en-CA" sz="2800" dirty="0" smtClean="0"/>
              <a:t>of all </a:t>
            </a:r>
            <a:r>
              <a:rPr lang="en-CA" sz="2800" u="sng" dirty="0" smtClean="0">
                <a:solidFill>
                  <a:schemeClr val="tx1"/>
                </a:solidFill>
              </a:rPr>
              <a:t>living </a:t>
            </a:r>
            <a:r>
              <a:rPr lang="en-CA" sz="2800" dirty="0" smtClean="0"/>
              <a:t>organisms</a:t>
            </a:r>
            <a:endParaRPr lang="en-CA" sz="2800" dirty="0" smtClean="0">
              <a:effectLst>
                <a:outerShdw blurRad="38100" dist="38100" dir="2700000" algn="tl">
                  <a:srgbClr val="000000">
                    <a:alpha val="43137"/>
                  </a:srgbClr>
                </a:outerShdw>
              </a:effectLst>
            </a:endParaRPr>
          </a:p>
        </p:txBody>
      </p:sp>
      <p:sp>
        <p:nvSpPr>
          <p:cNvPr id="19460" name="Picture Placeholder 5"/>
          <p:cNvSpPr>
            <a:spLocks noGrp="1" noTextEdit="1"/>
          </p:cNvSpPr>
          <p:nvPr>
            <p:ph type="pic" idx="1"/>
          </p:nvPr>
        </p:nvSpPr>
        <p:spPr/>
      </p:sp>
      <p:pic>
        <p:nvPicPr>
          <p:cNvPr id="2052" name="Picture 4"/>
          <p:cNvPicPr>
            <a:picLocks noChangeAspect="1" noChangeArrowheads="1"/>
          </p:cNvPicPr>
          <p:nvPr/>
        </p:nvPicPr>
        <p:blipFill>
          <a:blip r:embed="rId4" cstate="print"/>
          <a:srcRect/>
          <a:stretch>
            <a:fillRect/>
          </a:stretch>
        </p:blipFill>
        <p:spPr bwMode="auto">
          <a:xfrm>
            <a:off x="4644008" y="769269"/>
            <a:ext cx="2232248" cy="2960155"/>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transition>
    <p:wipe dir="u"/>
    <p:sndAc>
      <p:stSnd>
        <p:snd r:embed="rId2" name="chimes.wav"/>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 Placeholder 29"/>
          <p:cNvSpPr>
            <a:spLocks noGrp="1"/>
          </p:cNvSpPr>
          <p:nvPr>
            <p:ph type="body" idx="1"/>
          </p:nvPr>
        </p:nvSpPr>
        <p:spPr>
          <a:xfrm>
            <a:off x="373063" y="1201738"/>
            <a:ext cx="8520112" cy="2232025"/>
          </a:xfrm>
        </p:spPr>
        <p:txBody>
          <a:bodyPr/>
          <a:lstStyle/>
          <a:p>
            <a:pPr fontAlgn="auto">
              <a:spcAft>
                <a:spcPts val="0"/>
              </a:spcAft>
              <a:buFont typeface="Wingdings 2"/>
              <a:buNone/>
              <a:defRPr/>
            </a:pPr>
            <a:r>
              <a:rPr lang="en-CA" sz="2000" b="0">
                <a:solidFill>
                  <a:schemeClr val="tx1"/>
                </a:solidFill>
              </a:rPr>
              <a:t>B2. </a:t>
            </a:r>
            <a:r>
              <a:rPr lang="en-CA" sz="2000" b="0">
                <a:solidFill>
                  <a:schemeClr val="bg1"/>
                </a:solidFill>
              </a:rPr>
              <a:t>Investigate the </a:t>
            </a:r>
            <a:r>
              <a:rPr lang="en-CA" sz="2000" b="0" u="sng">
                <a:solidFill>
                  <a:schemeClr val="bg1"/>
                </a:solidFill>
                <a:effectLst>
                  <a:outerShdw blurRad="38100" dist="38100" dir="2700000" algn="tl">
                    <a:srgbClr val="000000">
                      <a:alpha val="43137"/>
                    </a:srgbClr>
                  </a:outerShdw>
                </a:effectLst>
                <a:uFill>
                  <a:solidFill>
                    <a:schemeClr val="bg2">
                      <a:lumMod val="10000"/>
                    </a:schemeClr>
                  </a:solidFill>
                </a:uFill>
              </a:rPr>
              <a:t>chemical structures, functions,</a:t>
            </a:r>
          </a:p>
          <a:p>
            <a:pPr fontAlgn="auto">
              <a:spcAft>
                <a:spcPts val="0"/>
              </a:spcAft>
              <a:buFont typeface="Wingdings 2"/>
              <a:buNone/>
              <a:defRPr/>
            </a:pPr>
            <a:r>
              <a:rPr lang="en-CA" sz="2000" b="0">
                <a:solidFill>
                  <a:schemeClr val="bg1"/>
                </a:solidFill>
              </a:rPr>
              <a:t> and </a:t>
            </a:r>
            <a:r>
              <a:rPr lang="en-CA" sz="2000" b="0" u="sng">
                <a:solidFill>
                  <a:schemeClr val="bg1"/>
                </a:solidFill>
                <a:effectLst>
                  <a:outerShdw blurRad="38100" dist="38100" dir="2700000" algn="tl">
                    <a:srgbClr val="000000">
                      <a:alpha val="43137"/>
                    </a:srgbClr>
                  </a:outerShdw>
                </a:effectLst>
                <a:uFill>
                  <a:solidFill>
                    <a:schemeClr val="tx1"/>
                  </a:solidFill>
                </a:uFill>
              </a:rPr>
              <a:t>chemical properties </a:t>
            </a:r>
            <a:r>
              <a:rPr lang="en-CA" sz="2000" b="0">
                <a:solidFill>
                  <a:schemeClr val="bg1"/>
                </a:solidFill>
              </a:rPr>
              <a:t>of </a:t>
            </a:r>
            <a:r>
              <a:rPr lang="en-CA" sz="2000" b="0" u="sng">
                <a:solidFill>
                  <a:schemeClr val="bg1"/>
                </a:solidFill>
                <a:effectLst>
                  <a:outerShdw blurRad="38100" dist="38100" dir="2700000" algn="tl">
                    <a:srgbClr val="000000">
                      <a:alpha val="43137"/>
                    </a:srgbClr>
                  </a:outerShdw>
                </a:effectLst>
                <a:uFill>
                  <a:solidFill>
                    <a:schemeClr val="accent2">
                      <a:lumMod val="60000"/>
                      <a:lumOff val="40000"/>
                    </a:schemeClr>
                  </a:solidFill>
                </a:uFill>
              </a:rPr>
              <a:t>biological molecules</a:t>
            </a:r>
          </a:p>
          <a:p>
            <a:pPr fontAlgn="auto">
              <a:spcAft>
                <a:spcPts val="0"/>
              </a:spcAft>
              <a:buFont typeface="Wingdings 2"/>
              <a:buNone/>
              <a:defRPr/>
            </a:pPr>
            <a:r>
              <a:rPr lang="en-CA" sz="2000" b="0">
                <a:solidFill>
                  <a:schemeClr val="tx1">
                    <a:lumMod val="75000"/>
                    <a:lumOff val="25000"/>
                  </a:schemeClr>
                </a:solidFill>
              </a:rPr>
              <a:t> involved in some common </a:t>
            </a:r>
            <a:r>
              <a:rPr lang="en-CA" sz="2000" b="0" u="sng">
                <a:solidFill>
                  <a:schemeClr val="tx1">
                    <a:lumMod val="75000"/>
                    <a:lumOff val="25000"/>
                  </a:schemeClr>
                </a:solidFill>
                <a:effectLst>
                  <a:outerShdw blurRad="38100" dist="38100" dir="2700000" algn="tl">
                    <a:srgbClr val="000000">
                      <a:alpha val="43137"/>
                    </a:srgbClr>
                  </a:outerShdw>
                </a:effectLst>
                <a:uFill>
                  <a:solidFill>
                    <a:srgbClr val="FFFF00"/>
                  </a:solidFill>
                </a:uFill>
              </a:rPr>
              <a:t>cellular </a:t>
            </a:r>
          </a:p>
          <a:p>
            <a:pPr fontAlgn="auto">
              <a:spcAft>
                <a:spcPts val="0"/>
              </a:spcAft>
              <a:buFont typeface="Wingdings 2"/>
              <a:buNone/>
              <a:defRPr/>
            </a:pPr>
            <a:r>
              <a:rPr lang="en-CA" sz="2000" b="0" u="sng">
                <a:solidFill>
                  <a:schemeClr val="tx1">
                    <a:lumMod val="75000"/>
                    <a:lumOff val="25000"/>
                  </a:schemeClr>
                </a:solidFill>
                <a:effectLst>
                  <a:outerShdw blurRad="38100" dist="38100" dir="2700000" algn="tl">
                    <a:srgbClr val="000000">
                      <a:alpha val="43137"/>
                    </a:srgbClr>
                  </a:outerShdw>
                </a:effectLst>
                <a:uFill>
                  <a:solidFill>
                    <a:srgbClr val="FFFF00"/>
                  </a:solidFill>
                </a:uFill>
              </a:rPr>
              <a:t>processes</a:t>
            </a:r>
            <a:r>
              <a:rPr lang="en-CA" sz="2000" b="0">
                <a:solidFill>
                  <a:schemeClr val="tx1">
                    <a:lumMod val="75000"/>
                    <a:lumOff val="25000"/>
                  </a:schemeClr>
                </a:solidFill>
              </a:rPr>
              <a:t> and </a:t>
            </a:r>
            <a:r>
              <a:rPr lang="en-CA" sz="2000" b="0" u="sng">
                <a:solidFill>
                  <a:schemeClr val="tx1">
                    <a:lumMod val="75000"/>
                    <a:lumOff val="25000"/>
                  </a:schemeClr>
                </a:solidFill>
                <a:effectLst>
                  <a:outerShdw blurRad="38100" dist="38100" dir="2700000" algn="tl">
                    <a:srgbClr val="000000">
                      <a:alpha val="43137"/>
                    </a:srgbClr>
                  </a:outerShdw>
                </a:effectLst>
                <a:uFill>
                  <a:solidFill>
                    <a:srgbClr val="FFFF00"/>
                  </a:solidFill>
                </a:uFill>
              </a:rPr>
              <a:t>biochemical </a:t>
            </a:r>
          </a:p>
          <a:p>
            <a:pPr fontAlgn="auto">
              <a:spcAft>
                <a:spcPts val="0"/>
              </a:spcAft>
              <a:buFont typeface="Wingdings 2"/>
              <a:buNone/>
              <a:defRPr/>
            </a:pPr>
            <a:r>
              <a:rPr lang="en-CA" sz="2000" b="0" u="sng">
                <a:solidFill>
                  <a:schemeClr val="tx1">
                    <a:lumMod val="75000"/>
                    <a:lumOff val="25000"/>
                  </a:schemeClr>
                </a:solidFill>
                <a:effectLst>
                  <a:outerShdw blurRad="38100" dist="38100" dir="2700000" algn="tl">
                    <a:srgbClr val="000000">
                      <a:alpha val="43137"/>
                    </a:srgbClr>
                  </a:outerShdw>
                </a:effectLst>
                <a:uFill>
                  <a:solidFill>
                    <a:srgbClr val="FFFF00"/>
                  </a:solidFill>
                </a:uFill>
              </a:rPr>
              <a:t>reactions</a:t>
            </a:r>
            <a:r>
              <a:rPr lang="en-CA" sz="2000" b="0">
                <a:solidFill>
                  <a:schemeClr val="tx1">
                    <a:lumMod val="75000"/>
                    <a:lumOff val="25000"/>
                  </a:schemeClr>
                </a:solidFill>
              </a:rPr>
              <a:t>;</a:t>
            </a:r>
          </a:p>
          <a:p>
            <a:pPr fontAlgn="auto">
              <a:spcAft>
                <a:spcPts val="0"/>
              </a:spcAft>
              <a:buFont typeface="Wingdings 2"/>
              <a:buNone/>
              <a:defRPr/>
            </a:pPr>
            <a:endParaRPr lang="en-CA" sz="1800">
              <a:solidFill>
                <a:schemeClr val="tx1">
                  <a:lumMod val="75000"/>
                  <a:lumOff val="25000"/>
                </a:schemeClr>
              </a:solidFill>
            </a:endParaRPr>
          </a:p>
        </p:txBody>
      </p:sp>
      <p:sp>
        <p:nvSpPr>
          <p:cNvPr id="26" name="Content Placeholder 2"/>
          <p:cNvSpPr txBox="1">
            <a:spLocks noGrp="1"/>
          </p:cNvSpPr>
          <p:nvPr>
            <p:ph sz="quarter" idx="2"/>
          </p:nvPr>
        </p:nvSpPr>
        <p:spPr>
          <a:xfrm>
            <a:off x="34925" y="3362325"/>
            <a:ext cx="5638800" cy="2165350"/>
          </a:xfrm>
        </p:spPr>
        <p:txBody>
          <a:bodyPr>
            <a:normAutofit/>
          </a:bodyPr>
          <a:lstStyle/>
          <a:p>
            <a:pPr marL="274301" indent="-274301" fontAlgn="auto">
              <a:spcAft>
                <a:spcPts val="0"/>
              </a:spcAft>
              <a:buFont typeface="Wingdings 2"/>
              <a:buChar char=""/>
              <a:defRPr/>
            </a:pPr>
            <a:r>
              <a:rPr lang="en-CA" sz="2000" dirty="0" smtClean="0"/>
              <a:t>B3. </a:t>
            </a:r>
            <a:r>
              <a:rPr lang="en-CA" sz="2000" dirty="0" smtClean="0">
                <a:solidFill>
                  <a:srgbClr val="FF0000"/>
                </a:solidFill>
              </a:rPr>
              <a:t>D</a:t>
            </a:r>
            <a:r>
              <a:rPr lang="en-CA" sz="2000" dirty="0" err="1" smtClean="0">
                <a:solidFill>
                  <a:srgbClr val="FF0000"/>
                </a:solidFill>
              </a:rPr>
              <a:t>emonstrate</a:t>
            </a:r>
            <a:r>
              <a:rPr lang="en-CA" sz="2000" dirty="0" smtClean="0">
                <a:solidFill>
                  <a:srgbClr val="FF0000"/>
                </a:solidFill>
              </a:rPr>
              <a:t> an understanding of the structures and functions of biological molecules, and the biochemical reactions required to maintain </a:t>
            </a:r>
            <a:r>
              <a:rPr lang="en-CA" sz="2000" u="sng" dirty="0" smtClean="0">
                <a:effectLst>
                  <a:outerShdw blurRad="38100" dist="38100" dir="2700000" algn="tl">
                    <a:srgbClr val="000000">
                      <a:alpha val="43137"/>
                    </a:srgbClr>
                  </a:outerShdw>
                </a:effectLst>
                <a:uFill>
                  <a:solidFill>
                    <a:srgbClr val="FFFF00"/>
                  </a:solidFill>
                </a:uFill>
              </a:rPr>
              <a:t>normal cellular function</a:t>
            </a:r>
            <a:r>
              <a:rPr lang="en-CA" sz="2000" dirty="0" smtClean="0"/>
              <a:t>.</a:t>
            </a:r>
            <a:endParaRPr lang="en-CA" sz="2000" dirty="0"/>
          </a:p>
        </p:txBody>
      </p:sp>
      <p:pic>
        <p:nvPicPr>
          <p:cNvPr id="33" name="Picture 2"/>
          <p:cNvPicPr>
            <a:picLocks noGrp="1" noChangeAspect="1" noChangeArrowheads="1"/>
          </p:cNvPicPr>
          <p:nvPr>
            <p:ph sz="quarter" idx="4"/>
          </p:nvPr>
        </p:nvPicPr>
        <p:blipFill>
          <a:blip r:embed="rId3" cstate="print"/>
          <a:srcRect/>
          <a:stretch>
            <a:fillRect/>
          </a:stretch>
        </p:blipFill>
        <p:spPr>
          <a:xfrm>
            <a:off x="5436097" y="2119660"/>
            <a:ext cx="3186112" cy="3186112"/>
          </a:xfrm>
          <a:prstGeom prst="roundRect">
            <a:avLst>
              <a:gd name="adj" fmla="val 4167"/>
            </a:avLst>
          </a:prstGeom>
          <a:solidFill>
            <a:srgbClr val="FFFFFF"/>
          </a:solidFill>
          <a:ln w="76200" cap="sq">
            <a:solidFill>
              <a:srgbClr val="292929"/>
            </a:solidFill>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34" name="Rectangle 33"/>
          <p:cNvSpPr/>
          <p:nvPr/>
        </p:nvSpPr>
        <p:spPr>
          <a:xfrm>
            <a:off x="5436096" y="2407692"/>
            <a:ext cx="2664296" cy="923324"/>
          </a:xfrm>
          <a:prstGeom prst="rect">
            <a:avLst/>
          </a:prstGeom>
        </p:spPr>
        <p:txBody>
          <a:bodyPr lIns="91434" tIns="45717" rIns="91434" bIns="45717">
            <a:spAutoFit/>
          </a:bodyPr>
          <a:lstStyle/>
          <a:p>
            <a:pPr defTabSz="914339" fontAlgn="auto">
              <a:spcBef>
                <a:spcPts val="0"/>
              </a:spcBef>
              <a:spcAft>
                <a:spcPts val="0"/>
              </a:spcAft>
              <a:defRPr/>
            </a:pPr>
            <a:r>
              <a:rPr lang="en-CA" sz="5400" u="sng" dirty="0" err="1">
                <a:ln>
                  <a:solidFill>
                    <a:schemeClr val="bg1"/>
                  </a:solidFill>
                </a:ln>
                <a:solidFill>
                  <a:srgbClr val="FF0000"/>
                </a:solidFill>
                <a:effectLst>
                  <a:outerShdw blurRad="38100" dist="38100" dir="2700000" algn="tl">
                    <a:srgbClr val="000000">
                      <a:alpha val="43137"/>
                    </a:srgbClr>
                  </a:outerShdw>
                </a:effectLst>
                <a:uFill>
                  <a:solidFill>
                    <a:schemeClr val="bg2"/>
                  </a:solidFill>
                </a:uFill>
                <a:latin typeface="+mn-lt"/>
                <a:cs typeface="+mn-cs"/>
              </a:rPr>
              <a:t>Over</a:t>
            </a:r>
            <a:r>
              <a:rPr lang="en-CA" sz="5400" u="sng" dirty="0" err="1">
                <a:ln>
                  <a:solidFill>
                    <a:schemeClr val="bg1"/>
                  </a:solidFill>
                </a:ln>
                <a:solidFill>
                  <a:schemeClr val="tx1">
                    <a:lumMod val="75000"/>
                    <a:lumOff val="25000"/>
                  </a:schemeClr>
                </a:solidFill>
                <a:effectLst>
                  <a:outerShdw blurRad="38100" dist="38100" dir="2700000" algn="tl">
                    <a:srgbClr val="000000">
                      <a:alpha val="43137"/>
                    </a:srgbClr>
                  </a:outerShdw>
                </a:effectLst>
                <a:uFill>
                  <a:solidFill>
                    <a:schemeClr val="bg2"/>
                  </a:solidFill>
                </a:uFill>
                <a:latin typeface="+mn-lt"/>
                <a:cs typeface="+mn-cs"/>
              </a:rPr>
              <a:t>A</a:t>
            </a:r>
            <a:r>
              <a:rPr lang="en-CA" sz="5400" u="sng" dirty="0" err="1">
                <a:ln>
                  <a:solidFill>
                    <a:schemeClr val="bg1"/>
                  </a:solidFill>
                </a:ln>
                <a:solidFill>
                  <a:srgbClr val="FF0000"/>
                </a:solidFill>
                <a:effectLst>
                  <a:outerShdw blurRad="38100" dist="38100" dir="2700000" algn="tl">
                    <a:srgbClr val="000000">
                      <a:alpha val="43137"/>
                    </a:srgbClr>
                  </a:outerShdw>
                </a:effectLst>
                <a:uFill>
                  <a:solidFill>
                    <a:schemeClr val="bg2"/>
                  </a:solidFill>
                </a:uFill>
                <a:latin typeface="+mn-lt"/>
                <a:cs typeface="+mn-cs"/>
              </a:rPr>
              <a:t>ll</a:t>
            </a:r>
            <a:r>
              <a:rPr lang="en-CA" sz="5400" u="sng" dirty="0">
                <a:ln>
                  <a:solidFill>
                    <a:schemeClr val="bg1"/>
                  </a:solidFill>
                </a:ln>
                <a:solidFill>
                  <a:srgbClr val="FF0000"/>
                </a:solidFill>
                <a:effectLst>
                  <a:outerShdw blurRad="38100" dist="38100" dir="2700000" algn="tl">
                    <a:srgbClr val="000000">
                      <a:alpha val="43137"/>
                    </a:srgbClr>
                  </a:outerShdw>
                </a:effectLst>
                <a:uFill>
                  <a:solidFill>
                    <a:schemeClr val="bg2"/>
                  </a:solidFill>
                </a:uFill>
                <a:latin typeface="+mn-lt"/>
                <a:cs typeface="+mn-cs"/>
              </a:rPr>
              <a:t> </a:t>
            </a:r>
            <a:endParaRPr lang="en-CA" sz="5400" dirty="0">
              <a:ln>
                <a:solidFill>
                  <a:schemeClr val="bg1"/>
                </a:solidFill>
              </a:ln>
              <a:latin typeface="+mn-lt"/>
              <a:cs typeface="+mn-cs"/>
            </a:endParaRPr>
          </a:p>
        </p:txBody>
      </p:sp>
      <p:sp>
        <p:nvSpPr>
          <p:cNvPr id="35" name="Title 34"/>
          <p:cNvSpPr>
            <a:spLocks noGrp="1"/>
          </p:cNvSpPr>
          <p:nvPr>
            <p:ph type="title"/>
          </p:nvPr>
        </p:nvSpPr>
        <p:spPr>
          <a:xfrm>
            <a:off x="35496" y="-166836"/>
            <a:ext cx="9145016" cy="1440160"/>
          </a:xfrm>
        </p:spPr>
        <p:txBody>
          <a:bodyPr anchor="t">
            <a:noAutofit/>
            <a:scene3d>
              <a:camera prst="orthographicFront"/>
              <a:lightRig rig="threePt" dir="t"/>
            </a:scene3d>
            <a:sp3d prstMaterial="metal"/>
          </a:bodyPr>
          <a:lstStyle/>
          <a:p>
            <a:pPr algn="l" fontAlgn="auto">
              <a:spcAft>
                <a:spcPts val="0"/>
              </a:spcAft>
              <a:defRPr/>
            </a:pPr>
            <a:r>
              <a:rPr lang="en-CA" sz="2000" dirty="0" smtClean="0">
                <a:solidFill>
                  <a:schemeClr val="accent3">
                    <a:shade val="75000"/>
                  </a:schemeClr>
                </a:solidFill>
              </a:rPr>
              <a:t/>
            </a:r>
            <a:br>
              <a:rPr lang="en-CA" sz="2000" dirty="0" smtClean="0">
                <a:solidFill>
                  <a:schemeClr val="accent3">
                    <a:shade val="75000"/>
                  </a:schemeClr>
                </a:solidFill>
              </a:rPr>
            </a:br>
            <a:r>
              <a:rPr lang="en-CA" sz="2000" dirty="0" smtClean="0">
                <a:solidFill>
                  <a:schemeClr val="tx1"/>
                </a:solidFill>
              </a:rPr>
              <a:t>B1. </a:t>
            </a:r>
            <a:r>
              <a:rPr lang="en-CA" sz="2000" dirty="0" smtClean="0">
                <a:solidFill>
                  <a:srgbClr val="FF0000"/>
                </a:solidFill>
              </a:rPr>
              <a:t>Analyse </a:t>
            </a:r>
            <a:r>
              <a:rPr lang="en-CA" sz="2000" u="sng" dirty="0" smtClean="0">
                <a:solidFill>
                  <a:srgbClr val="FF0000"/>
                </a:solidFill>
                <a:effectLst>
                  <a:outerShdw blurRad="38100" dist="38100" dir="2700000" algn="tl">
                    <a:srgbClr val="000000">
                      <a:alpha val="43137"/>
                    </a:srgbClr>
                  </a:outerShdw>
                </a:effectLst>
                <a:uFill>
                  <a:solidFill>
                    <a:schemeClr val="bg2">
                      <a:lumMod val="10000"/>
                    </a:schemeClr>
                  </a:solidFill>
                </a:uFill>
              </a:rPr>
              <a:t>technological applications </a:t>
            </a:r>
            <a:r>
              <a:rPr lang="en-CA" sz="2000" dirty="0" smtClean="0">
                <a:solidFill>
                  <a:srgbClr val="FF0000"/>
                </a:solidFill>
              </a:rPr>
              <a:t>of </a:t>
            </a:r>
            <a:r>
              <a:rPr lang="en-CA" sz="2000" u="sng" dirty="0" smtClean="0">
                <a:solidFill>
                  <a:schemeClr val="tx1"/>
                </a:solidFill>
                <a:effectLst>
                  <a:outerShdw blurRad="38100" dist="38100" dir="2700000" algn="tl">
                    <a:srgbClr val="000000">
                      <a:alpha val="43137"/>
                    </a:srgbClr>
                  </a:outerShdw>
                </a:effectLst>
                <a:uFill>
                  <a:solidFill>
                    <a:schemeClr val="accent2">
                      <a:lumMod val="60000"/>
                      <a:lumOff val="40000"/>
                    </a:schemeClr>
                  </a:solidFill>
                </a:uFill>
              </a:rPr>
              <a:t>enzymes</a:t>
            </a:r>
            <a:r>
              <a:rPr lang="en-CA" sz="2000" dirty="0" smtClean="0">
                <a:solidFill>
                  <a:srgbClr val="FF0000"/>
                </a:solidFill>
              </a:rPr>
              <a:t> in some </a:t>
            </a:r>
            <a:r>
              <a:rPr lang="en-CA" sz="2000" u="sng" dirty="0" smtClean="0">
                <a:solidFill>
                  <a:schemeClr val="tx1"/>
                </a:solidFill>
                <a:effectLst>
                  <a:outerShdw blurRad="38100" dist="38100" dir="2700000" algn="tl">
                    <a:srgbClr val="000000">
                      <a:alpha val="43137"/>
                    </a:srgbClr>
                  </a:outerShdw>
                </a:effectLst>
              </a:rPr>
              <a:t>industrial processes</a:t>
            </a:r>
            <a:r>
              <a:rPr lang="en-CA" sz="2000" dirty="0" smtClean="0">
                <a:solidFill>
                  <a:srgbClr val="FF0000"/>
                </a:solidFill>
              </a:rPr>
              <a:t>, and evaluate technological advances in the field of </a:t>
            </a:r>
            <a:r>
              <a:rPr lang="en-CA" sz="2000" b="1" u="sng" dirty="0" smtClean="0">
                <a:solidFill>
                  <a:srgbClr val="FF0000"/>
                </a:solidFill>
                <a:effectLst>
                  <a:outerShdw blurRad="38100" dist="38100" dir="2700000" algn="tl">
                    <a:srgbClr val="000000">
                      <a:alpha val="43137"/>
                    </a:srgbClr>
                  </a:outerShdw>
                </a:effectLst>
                <a:uFill>
                  <a:solidFill>
                    <a:schemeClr val="tx1"/>
                  </a:solidFill>
                </a:uFill>
              </a:rPr>
              <a:t>cellular biology</a:t>
            </a:r>
            <a:r>
              <a:rPr lang="en-CA" sz="2000" dirty="0" smtClean="0">
                <a:solidFill>
                  <a:schemeClr val="accent3">
                    <a:shade val="75000"/>
                  </a:schemeClr>
                </a:solidFill>
              </a:rPr>
              <a:t>;</a:t>
            </a:r>
            <a:r>
              <a:rPr lang="en-CA" sz="2400" dirty="0" smtClean="0">
                <a:solidFill>
                  <a:schemeClr val="accent3">
                    <a:shade val="75000"/>
                  </a:schemeClr>
                </a:solidFill>
              </a:rPr>
              <a:t/>
            </a:r>
            <a:br>
              <a:rPr lang="en-CA" sz="2400" dirty="0" smtClean="0">
                <a:solidFill>
                  <a:schemeClr val="accent3">
                    <a:shade val="75000"/>
                  </a:schemeClr>
                </a:solidFill>
              </a:rPr>
            </a:br>
            <a:endParaRPr lang="en-CA" sz="2400" dirty="0">
              <a:solidFill>
                <a:schemeClr val="accent3">
                  <a:shade val="75000"/>
                </a:schemeClr>
              </a:solidFill>
            </a:endParaRPr>
          </a:p>
        </p:txBody>
      </p:sp>
    </p:spTree>
  </p:cSld>
  <p:clrMapOvr>
    <a:masterClrMapping/>
  </p:clrMapOvr>
  <p:transition>
    <p:dissolve/>
    <p:sndAc>
      <p:stSnd>
        <p:snd r:embed="rId2" name="explode.wav"/>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fontAlgn="auto">
              <a:spcAft>
                <a:spcPts val="0"/>
              </a:spcAft>
              <a:defRPr/>
            </a:pPr>
            <a:r>
              <a:rPr lang="en-CA" u="sng" dirty="0" smtClean="0">
                <a:solidFill>
                  <a:srgbClr val="FF0000"/>
                </a:solidFill>
                <a:effectLst>
                  <a:outerShdw blurRad="38100" dist="38100" dir="2700000" algn="tl">
                    <a:srgbClr val="000000">
                      <a:alpha val="43137"/>
                    </a:srgbClr>
                  </a:outerShdw>
                </a:effectLst>
                <a:uFill>
                  <a:solidFill>
                    <a:schemeClr val="bg2"/>
                  </a:solidFill>
                </a:uFill>
              </a:rPr>
              <a:t>Week 1: From Bread to Sugar</a:t>
            </a:r>
            <a:endParaRPr lang="en-CA" dirty="0"/>
          </a:p>
        </p:txBody>
      </p:sp>
      <p:pic>
        <p:nvPicPr>
          <p:cNvPr id="21507" name="Picture 2"/>
          <p:cNvPicPr>
            <a:picLocks noGrp="1" noChangeAspect="1" noChangeArrowheads="1"/>
          </p:cNvPicPr>
          <p:nvPr>
            <p:ph sz="quarter" idx="1"/>
          </p:nvPr>
        </p:nvPicPr>
        <p:blipFill>
          <a:blip r:embed="rId2" cstate="print"/>
          <a:srcRect/>
          <a:stretch>
            <a:fillRect/>
          </a:stretch>
        </p:blipFill>
        <p:spPr>
          <a:xfrm>
            <a:off x="827088" y="1128713"/>
            <a:ext cx="7467600" cy="2600325"/>
          </a:xfrm>
        </p:spPr>
      </p:pic>
      <p:pic>
        <p:nvPicPr>
          <p:cNvPr id="21508" name="Picture 6" descr="http://upload.wikimedia.org/wikipedia/commons/thumb/6/61/Beta-D-glucose-from-xtal-3D-balls.png/220px-Beta-D-glucose-from-xtal-3D-balls.png"/>
          <p:cNvPicPr>
            <a:picLocks noChangeAspect="1" noChangeArrowheads="1"/>
          </p:cNvPicPr>
          <p:nvPr/>
        </p:nvPicPr>
        <p:blipFill>
          <a:blip r:embed="rId3" cstate="print"/>
          <a:srcRect/>
          <a:stretch>
            <a:fillRect/>
          </a:stretch>
        </p:blipFill>
        <p:spPr bwMode="auto">
          <a:xfrm>
            <a:off x="3563938" y="3578225"/>
            <a:ext cx="2095500" cy="1971675"/>
          </a:xfrm>
          <a:prstGeom prst="rect">
            <a:avLst/>
          </a:prstGeom>
          <a:noFill/>
          <a:ln w="9525">
            <a:noFill/>
            <a:miter lim="800000"/>
            <a:headEnd/>
            <a:tailEnd/>
          </a:ln>
        </p:spPr>
      </p:pic>
      <p:pic>
        <p:nvPicPr>
          <p:cNvPr id="21509" name="Picture 8" descr="http://www.cookingbaking.net/wp-content/uploads/2009/01/yeast-bread.jpg"/>
          <p:cNvPicPr>
            <a:picLocks noChangeAspect="1" noChangeArrowheads="1"/>
          </p:cNvPicPr>
          <p:nvPr/>
        </p:nvPicPr>
        <p:blipFill>
          <a:blip r:embed="rId4" cstate="print"/>
          <a:srcRect/>
          <a:stretch>
            <a:fillRect/>
          </a:stretch>
        </p:blipFill>
        <p:spPr bwMode="auto">
          <a:xfrm>
            <a:off x="827088" y="3865563"/>
            <a:ext cx="1512887" cy="1633537"/>
          </a:xfrm>
          <a:prstGeom prst="rect">
            <a:avLst/>
          </a:prstGeom>
          <a:noFill/>
          <a:ln w="9525">
            <a:noFill/>
            <a:miter lim="800000"/>
            <a:headEnd/>
            <a:tailEnd/>
          </a:ln>
        </p:spPr>
      </p:pic>
      <p:pic>
        <p:nvPicPr>
          <p:cNvPr id="21510" name="Picture 10" descr="http://braukaiser.com/wiki/images/4/42/Iodine_test.jpg"/>
          <p:cNvPicPr>
            <a:picLocks noChangeAspect="1" noChangeArrowheads="1"/>
          </p:cNvPicPr>
          <p:nvPr/>
        </p:nvPicPr>
        <p:blipFill>
          <a:blip r:embed="rId5" cstate="print"/>
          <a:srcRect/>
          <a:stretch>
            <a:fillRect/>
          </a:stretch>
        </p:blipFill>
        <p:spPr bwMode="auto">
          <a:xfrm>
            <a:off x="6156325" y="3865563"/>
            <a:ext cx="2376488" cy="1384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Grp="1" noChangeAspect="1" noChangeArrowheads="1"/>
          </p:cNvPicPr>
          <p:nvPr>
            <p:ph sz="quarter" idx="1"/>
          </p:nvPr>
        </p:nvPicPr>
        <p:blipFill>
          <a:blip r:embed="rId4" cstate="print"/>
          <a:stretch>
            <a:fillRect/>
          </a:stretch>
        </p:blipFill>
        <p:spPr>
          <a:xfrm>
            <a:off x="179512" y="1777380"/>
            <a:ext cx="4608512" cy="1296391"/>
          </a:xfrm>
          <a:prstGeom prst="roundRect">
            <a:avLst>
              <a:gd name="adj" fmla="val 4167"/>
            </a:avLst>
          </a:prstGeom>
          <a:solidFill>
            <a:srgbClr val="FFFFFF"/>
          </a:solidFill>
          <a:ln w="76200" cap="sq">
            <a:solidFill>
              <a:srgbClr val="292929"/>
            </a:solidFill>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5123" name="Picture 3"/>
          <p:cNvPicPr>
            <a:picLocks noChangeAspect="1" noChangeArrowheads="1"/>
          </p:cNvPicPr>
          <p:nvPr/>
        </p:nvPicPr>
        <p:blipFill>
          <a:blip r:embed="rId5" cstate="print"/>
          <a:srcRect/>
          <a:stretch>
            <a:fillRect/>
          </a:stretch>
        </p:blipFill>
        <p:spPr bwMode="auto">
          <a:xfrm>
            <a:off x="5364088" y="985292"/>
            <a:ext cx="3463676" cy="2736304"/>
          </a:xfrm>
          <a:prstGeom prst="rect">
            <a:avLst/>
          </a:prstGeom>
          <a:ln w="88900" cap="sq" cmpd="thickThin">
            <a:solidFill>
              <a:schemeClr val="tx1"/>
            </a:solidFill>
            <a:prstDash val="solid"/>
            <a:miter lim="800000"/>
          </a:ln>
          <a:effectLst>
            <a:innerShdw blurRad="76200">
              <a:srgbClr val="000000"/>
            </a:innerShdw>
          </a:effectLst>
        </p:spPr>
      </p:pic>
      <p:sp>
        <p:nvSpPr>
          <p:cNvPr id="9" name="TextBox 8"/>
          <p:cNvSpPr txBox="1"/>
          <p:nvPr/>
        </p:nvSpPr>
        <p:spPr>
          <a:xfrm>
            <a:off x="144463" y="125413"/>
            <a:ext cx="5291137" cy="1292225"/>
          </a:xfrm>
          <a:prstGeom prst="rect">
            <a:avLst/>
          </a:prstGeom>
          <a:noFill/>
        </p:spPr>
        <p:txBody>
          <a:bodyPr lIns="91434" tIns="45717" rIns="91434" bIns="45717">
            <a:spAutoFit/>
          </a:bodyPr>
          <a:lstStyle/>
          <a:p>
            <a:pPr defTabSz="914339" fontAlgn="auto">
              <a:spcBef>
                <a:spcPts val="0"/>
              </a:spcBef>
              <a:spcAft>
                <a:spcPts val="0"/>
              </a:spcAft>
              <a:defRPr/>
            </a:pPr>
            <a:r>
              <a:rPr lang="en-CA" sz="2000" b="1" dirty="0">
                <a:latin typeface="+mn-lt"/>
                <a:cs typeface="+mn-cs"/>
              </a:rPr>
              <a:t>B1.2 </a:t>
            </a:r>
            <a:r>
              <a:rPr lang="en-CA" sz="2000" dirty="0">
                <a:latin typeface="+mn-lt"/>
                <a:cs typeface="+mn-cs"/>
              </a:rPr>
              <a:t>evaluate, on the basis of research, some </a:t>
            </a:r>
            <a:r>
              <a:rPr lang="en-CA" sz="2000" b="1" u="sng" dirty="0">
                <a:effectLst>
                  <a:outerShdw blurRad="38100" dist="38100" dir="2700000" algn="tl">
                    <a:srgbClr val="000000">
                      <a:alpha val="43137"/>
                    </a:srgbClr>
                  </a:outerShdw>
                </a:effectLst>
                <a:uFill>
                  <a:solidFill>
                    <a:srgbClr val="C00000"/>
                  </a:solidFill>
                </a:uFill>
                <a:latin typeface="+mn-lt"/>
                <a:cs typeface="+mn-cs"/>
              </a:rPr>
              <a:t>advances in cellular biology </a:t>
            </a:r>
            <a:r>
              <a:rPr lang="en-CA" sz="2000" dirty="0">
                <a:latin typeface="+mn-lt"/>
                <a:cs typeface="+mn-cs"/>
              </a:rPr>
              <a:t>and related</a:t>
            </a:r>
          </a:p>
          <a:p>
            <a:pPr defTabSz="914339" fontAlgn="auto">
              <a:spcBef>
                <a:spcPts val="0"/>
              </a:spcBef>
              <a:spcAft>
                <a:spcPts val="0"/>
              </a:spcAft>
              <a:defRPr/>
            </a:pPr>
            <a:r>
              <a:rPr lang="en-CA" sz="2000" dirty="0">
                <a:latin typeface="+mn-lt"/>
                <a:cs typeface="+mn-cs"/>
              </a:rPr>
              <a:t>technological applications </a:t>
            </a:r>
          </a:p>
          <a:p>
            <a:pPr defTabSz="914339" fontAlgn="auto">
              <a:spcBef>
                <a:spcPts val="0"/>
              </a:spcBef>
              <a:spcAft>
                <a:spcPts val="0"/>
              </a:spcAft>
              <a:defRPr/>
            </a:pPr>
            <a:endParaRPr lang="en-CA" dirty="0">
              <a:latin typeface="+mn-lt"/>
              <a:cs typeface="+mn-cs"/>
            </a:endParaRPr>
          </a:p>
        </p:txBody>
      </p:sp>
      <p:sp>
        <p:nvSpPr>
          <p:cNvPr id="11" name="TextBox 10"/>
          <p:cNvSpPr txBox="1"/>
          <p:nvPr/>
        </p:nvSpPr>
        <p:spPr>
          <a:xfrm>
            <a:off x="4967288" y="3960813"/>
            <a:ext cx="4176712" cy="1754187"/>
          </a:xfrm>
          <a:prstGeom prst="rect">
            <a:avLst/>
          </a:prstGeom>
          <a:noFill/>
        </p:spPr>
        <p:txBody>
          <a:bodyPr lIns="91434" tIns="45717" rIns="91434" bIns="45717">
            <a:spAutoFit/>
          </a:bodyPr>
          <a:lstStyle/>
          <a:p>
            <a:pPr defTabSz="914339" fontAlgn="auto">
              <a:spcBef>
                <a:spcPts val="0"/>
              </a:spcBef>
              <a:spcAft>
                <a:spcPts val="0"/>
              </a:spcAft>
              <a:defRPr/>
            </a:pPr>
            <a:r>
              <a:rPr lang="en-CA" b="1" dirty="0">
                <a:latin typeface="+mn-lt"/>
                <a:cs typeface="+mn-cs"/>
              </a:rPr>
              <a:t>B3.2</a:t>
            </a:r>
            <a:r>
              <a:rPr lang="en-CA" dirty="0">
                <a:latin typeface="+mn-lt"/>
                <a:cs typeface="+mn-cs"/>
              </a:rPr>
              <a:t> </a:t>
            </a:r>
            <a:r>
              <a:rPr lang="en-CA" dirty="0">
                <a:solidFill>
                  <a:srgbClr val="CC3300"/>
                </a:solidFill>
                <a:latin typeface="+mn-lt"/>
                <a:cs typeface="+mn-cs"/>
              </a:rPr>
              <a:t>Describe the </a:t>
            </a:r>
            <a:r>
              <a:rPr lang="en-CA" b="1" u="sng" dirty="0">
                <a:effectLst>
                  <a:outerShdw blurRad="38100" dist="38100" dir="2700000" algn="tl">
                    <a:srgbClr val="000000">
                      <a:alpha val="43137"/>
                    </a:srgbClr>
                  </a:outerShdw>
                </a:effectLst>
                <a:latin typeface="+mn-lt"/>
                <a:cs typeface="+mn-cs"/>
              </a:rPr>
              <a:t>structure</a:t>
            </a:r>
            <a:r>
              <a:rPr lang="en-CA" dirty="0">
                <a:latin typeface="+mn-lt"/>
                <a:cs typeface="+mn-cs"/>
              </a:rPr>
              <a:t> </a:t>
            </a:r>
            <a:r>
              <a:rPr lang="en-CA" dirty="0">
                <a:solidFill>
                  <a:srgbClr val="CC3300"/>
                </a:solidFill>
                <a:latin typeface="+mn-lt"/>
                <a:cs typeface="+mn-cs"/>
              </a:rPr>
              <a:t>of important biochemical compounds, including carbohydrates,</a:t>
            </a:r>
          </a:p>
          <a:p>
            <a:pPr defTabSz="914339" fontAlgn="auto">
              <a:spcBef>
                <a:spcPts val="0"/>
              </a:spcBef>
              <a:spcAft>
                <a:spcPts val="0"/>
              </a:spcAft>
              <a:defRPr/>
            </a:pPr>
            <a:r>
              <a:rPr lang="en-CA" b="1" u="sng" dirty="0">
                <a:effectLst>
                  <a:outerShdw blurRad="38100" dist="38100" dir="2700000" algn="tl">
                    <a:srgbClr val="000000">
                      <a:alpha val="43137"/>
                    </a:srgbClr>
                  </a:outerShdw>
                </a:effectLst>
                <a:latin typeface="+mn-lt"/>
                <a:cs typeface="+mn-cs"/>
              </a:rPr>
              <a:t>proteins</a:t>
            </a:r>
            <a:r>
              <a:rPr lang="en-CA" dirty="0">
                <a:solidFill>
                  <a:srgbClr val="CC3300"/>
                </a:solidFill>
                <a:latin typeface="+mn-lt"/>
                <a:cs typeface="+mn-cs"/>
              </a:rPr>
              <a:t>, lipids, and nucleic acids, and explain their </a:t>
            </a:r>
            <a:r>
              <a:rPr lang="en-CA" b="1" u="sng" dirty="0">
                <a:latin typeface="+mn-lt"/>
                <a:cs typeface="+mn-cs"/>
              </a:rPr>
              <a:t>function</a:t>
            </a:r>
            <a:r>
              <a:rPr lang="en-CA" dirty="0">
                <a:latin typeface="+mn-lt"/>
                <a:cs typeface="+mn-cs"/>
              </a:rPr>
              <a:t> </a:t>
            </a:r>
            <a:r>
              <a:rPr lang="en-CA" dirty="0">
                <a:solidFill>
                  <a:srgbClr val="CC3300"/>
                </a:solidFill>
                <a:latin typeface="+mn-lt"/>
                <a:cs typeface="+mn-cs"/>
              </a:rPr>
              <a:t>within cells</a:t>
            </a:r>
          </a:p>
          <a:p>
            <a:pPr defTabSz="914339" fontAlgn="auto">
              <a:spcBef>
                <a:spcPts val="0"/>
              </a:spcBef>
              <a:spcAft>
                <a:spcPts val="0"/>
              </a:spcAft>
              <a:defRPr/>
            </a:pPr>
            <a:endParaRPr lang="en-CA" dirty="0">
              <a:solidFill>
                <a:schemeClr val="bg1"/>
              </a:solidFill>
              <a:latin typeface="+mn-lt"/>
              <a:cs typeface="+mn-cs"/>
            </a:endParaRPr>
          </a:p>
        </p:txBody>
      </p:sp>
      <p:pic>
        <p:nvPicPr>
          <p:cNvPr id="5124" name="Picture 4"/>
          <p:cNvPicPr>
            <a:picLocks noChangeAspect="1" noChangeArrowheads="1"/>
          </p:cNvPicPr>
          <p:nvPr/>
        </p:nvPicPr>
        <p:blipFill>
          <a:blip r:embed="rId6" cstate="print"/>
          <a:srcRect/>
          <a:stretch>
            <a:fillRect/>
          </a:stretch>
        </p:blipFill>
        <p:spPr bwMode="auto">
          <a:xfrm rot="18021065">
            <a:off x="2012882" y="3460606"/>
            <a:ext cx="2611610" cy="2408485"/>
          </a:xfrm>
          <a:prstGeom prst="heart">
            <a:avLst/>
          </a:prstGeom>
          <a:ln w="63500" cap="rnd">
            <a:solidFill>
              <a:schemeClr val="tx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6" name="Rectangle 15"/>
          <p:cNvSpPr/>
          <p:nvPr/>
        </p:nvSpPr>
        <p:spPr>
          <a:xfrm>
            <a:off x="5435600" y="184150"/>
            <a:ext cx="3384550" cy="585788"/>
          </a:xfrm>
          <a:prstGeom prst="rect">
            <a:avLst/>
          </a:prstGeom>
          <a:solidFill>
            <a:schemeClr val="tx1"/>
          </a:solidFill>
          <a:ln w="22225">
            <a:solidFill>
              <a:schemeClr val="tx1"/>
            </a:solidFill>
          </a:ln>
        </p:spPr>
        <p:txBody>
          <a:bodyPr lIns="91434" tIns="45717" rIns="91434" bIns="45717">
            <a:spAutoFit/>
          </a:bodyPr>
          <a:lstStyle/>
          <a:p>
            <a:pPr defTabSz="914339" fontAlgn="auto">
              <a:spcBef>
                <a:spcPts val="0"/>
              </a:spcBef>
              <a:spcAft>
                <a:spcPts val="0"/>
              </a:spcAft>
              <a:defRPr/>
            </a:pPr>
            <a:r>
              <a:rPr lang="en-CA" sz="3200" b="1" u="sng" dirty="0">
                <a:solidFill>
                  <a:srgbClr val="FF0000"/>
                </a:solidFill>
                <a:effectLst>
                  <a:outerShdw blurRad="38100" dist="38100" dir="2700000" algn="tl">
                    <a:srgbClr val="000000">
                      <a:alpha val="43137"/>
                    </a:srgbClr>
                  </a:outerShdw>
                </a:effectLst>
                <a:uFill>
                  <a:solidFill>
                    <a:schemeClr val="bg2"/>
                  </a:solidFill>
                </a:uFill>
                <a:latin typeface="+mn-lt"/>
                <a:cs typeface="+mn-cs"/>
              </a:rPr>
              <a:t>Blood Typing</a:t>
            </a:r>
            <a:endParaRPr lang="en-CA" sz="3200" b="1" dirty="0">
              <a:latin typeface="+mn-lt"/>
              <a:cs typeface="+mn-cs"/>
            </a:endParaRPr>
          </a:p>
        </p:txBody>
      </p:sp>
    </p:spTree>
  </p:cSld>
  <p:clrMapOvr>
    <a:masterClrMapping/>
  </p:clrMapOvr>
  <p:transition>
    <p:comb/>
    <p:sndAc>
      <p:stSnd>
        <p:snd r:embed="rId3" name="coin.wav"/>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301625" y="1273175"/>
            <a:ext cx="8504238" cy="3810000"/>
          </a:xfrm>
        </p:spPr>
        <p:txBody>
          <a:bodyPr>
            <a:normAutofit lnSpcReduction="10000"/>
          </a:bodyPr>
          <a:lstStyle/>
          <a:p>
            <a:pPr marL="274301" indent="-274301" fontAlgn="auto">
              <a:spcAft>
                <a:spcPts val="0"/>
              </a:spcAft>
              <a:buFont typeface="Wingdings 2"/>
              <a:buChar char=""/>
              <a:defRPr/>
            </a:pPr>
            <a:r>
              <a:rPr lang="en-US" dirty="0" smtClean="0"/>
              <a:t>note </a:t>
            </a:r>
            <a:r>
              <a:rPr lang="en-US" b="1" u="sng" dirty="0" smtClean="0"/>
              <a:t>a potential common misconception</a:t>
            </a:r>
            <a:r>
              <a:rPr lang="en-US" dirty="0" smtClean="0"/>
              <a:t>:  students may get confused with the issue of whether your blood type refers to the antigens or the antibodies you carry – so type A could be thought of as a person that has anti-A antibodies versus anti-A antigens, also which are on the blood cell and which are in the plasma:  the antigens or the antibodies?  Antibodies are normally not static, rather moving, traveling, versus antigens that are </a:t>
            </a:r>
            <a:r>
              <a:rPr lang="en-US" b="1" dirty="0" smtClean="0"/>
              <a:t>generally</a:t>
            </a:r>
            <a:r>
              <a:rPr lang="en-US" dirty="0" smtClean="0"/>
              <a:t> static, attached.</a:t>
            </a:r>
            <a:endParaRPr lang="en-CA" dirty="0"/>
          </a:p>
        </p:txBody>
      </p:sp>
      <p:sp>
        <p:nvSpPr>
          <p:cNvPr id="4" name="Title 1"/>
          <p:cNvSpPr>
            <a:spLocks noGrp="1"/>
          </p:cNvSpPr>
          <p:nvPr>
            <p:ph type="title"/>
          </p:nvPr>
        </p:nvSpPr>
        <p:spPr>
          <a:solidFill>
            <a:schemeClr val="tx1"/>
          </a:solidFill>
        </p:spPr>
        <p:txBody>
          <a:bodyPr>
            <a:normAutofit/>
          </a:bodyPr>
          <a:lstStyle/>
          <a:p>
            <a:pPr fontAlgn="auto">
              <a:spcAft>
                <a:spcPts val="0"/>
              </a:spcAft>
              <a:defRPr/>
            </a:pPr>
            <a:r>
              <a:rPr lang="en-CA" b="1" u="sng" dirty="0" smtClean="0">
                <a:solidFill>
                  <a:srgbClr val="FF0000"/>
                </a:solidFill>
                <a:effectLst>
                  <a:outerShdw blurRad="38100" dist="38100" dir="2700000" algn="tl">
                    <a:srgbClr val="000000">
                      <a:alpha val="43137"/>
                    </a:srgbClr>
                  </a:outerShdw>
                </a:effectLst>
                <a:uFill>
                  <a:solidFill>
                    <a:schemeClr val="bg2"/>
                  </a:solidFill>
                </a:uFill>
              </a:rPr>
              <a:t>Misconceptions Blood Typing</a:t>
            </a:r>
            <a:endParaRPr lang="en-CA" b="1" u="sng" dirty="0">
              <a:solidFill>
                <a:srgbClr val="FF0000"/>
              </a:solidFill>
              <a:effectLst>
                <a:outerShdw blurRad="38100" dist="38100" dir="2700000" algn="tl">
                  <a:srgbClr val="000000">
                    <a:alpha val="43137"/>
                  </a:srgbClr>
                </a:outerShdw>
              </a:effectLst>
              <a:uFill>
                <a:solidFill>
                  <a:schemeClr val="bg2"/>
                </a:solidFill>
              </a:uFill>
            </a:endParaRPr>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480</TotalTime>
  <Words>731</Words>
  <Application>Microsoft Office PowerPoint</Application>
  <PresentationFormat>On-screen Show (16:10)</PresentationFormat>
  <Paragraphs>79</Paragraphs>
  <Slides>25</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Georgia</vt:lpstr>
      <vt:lpstr>Arial</vt:lpstr>
      <vt:lpstr>Wingdings 2</vt:lpstr>
      <vt:lpstr>Wingdings</vt:lpstr>
      <vt:lpstr>Calibri</vt:lpstr>
      <vt:lpstr>Civic</vt:lpstr>
      <vt:lpstr>Biology 12</vt:lpstr>
      <vt:lpstr>Minds On</vt:lpstr>
      <vt:lpstr>Big Ideas</vt:lpstr>
      <vt:lpstr>Big Ideas</vt:lpstr>
      <vt:lpstr>Big Ideas</vt:lpstr>
      <vt:lpstr> B1. Analyse technological applications of enzymes in some industrial processes, and evaluate technological advances in the field of cellular biology; </vt:lpstr>
      <vt:lpstr>Week 1: From Bread to Sugar</vt:lpstr>
      <vt:lpstr>Slide 8</vt:lpstr>
      <vt:lpstr>Misconceptions Blood Typing</vt:lpstr>
      <vt:lpstr>Week 2: From Lipids to DNA</vt:lpstr>
      <vt:lpstr>Misconceptions: DNA</vt:lpstr>
      <vt:lpstr>http://www.polleverywhere.com/multiple_choice_polls/LTQxODkxMjMzMg</vt:lpstr>
      <vt:lpstr>History: A Case Study</vt:lpstr>
      <vt:lpstr>History: A Case Study</vt:lpstr>
      <vt:lpstr>DNA Ladder: Dry Lab</vt:lpstr>
      <vt:lpstr>Dry Lab: Let DNA tell the story.</vt:lpstr>
      <vt:lpstr>http://www.polleverywhere.com/multiple_choice_polls/MTA4MTgwNDQw </vt:lpstr>
      <vt:lpstr>Week 3: The Implications of Protein.</vt:lpstr>
      <vt:lpstr>Recent Development</vt:lpstr>
      <vt:lpstr>STSE</vt:lpstr>
      <vt:lpstr>Slide 21</vt:lpstr>
      <vt:lpstr>Week 4: Enzymes at Work</vt:lpstr>
      <vt:lpstr>Wet Lab: Enzymes</vt:lpstr>
      <vt:lpstr>Conclusion</vt:lpstr>
      <vt:lpstr>Thank You</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Biology 12</dc:title>
  <dc:creator>yogiji</dc:creator>
  <cp:lastModifiedBy>Admin</cp:lastModifiedBy>
  <cp:revision>48</cp:revision>
  <dcterms:created xsi:type="dcterms:W3CDTF">2012-01-15T16:45:07Z</dcterms:created>
  <dcterms:modified xsi:type="dcterms:W3CDTF">2012-02-21T15:23:46Z</dcterms:modified>
</cp:coreProperties>
</file>